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media/image1.jpeg" ContentType="image/jpeg"/>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1pPr>
    <a:lvl2pPr marL="0" marR="0" indent="457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2pPr>
    <a:lvl3pPr marL="0" marR="0" indent="914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3pPr>
    <a:lvl4pPr marL="0" marR="0" indent="1371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4pPr>
    <a:lvl5pPr marL="0" marR="0" indent="18288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5pPr>
    <a:lvl6pPr marL="0" marR="0" indent="22860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6pPr>
    <a:lvl7pPr marL="0" marR="0" indent="2743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7pPr>
    <a:lvl8pPr marL="0" marR="0" indent="3200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8pPr>
    <a:lvl9pPr marL="0" marR="0" indent="3657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b="def" i="def"/>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b="def" i="def"/>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b="def" i="def"/>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214" name="Shape 214"/>
          <p:cNvSpPr/>
          <p:nvPr>
            <p:ph type="sldImg"/>
          </p:nvPr>
        </p:nvSpPr>
        <p:spPr>
          <a:xfrm>
            <a:off x="1143000" y="685800"/>
            <a:ext cx="4572000" cy="3429000"/>
          </a:xfrm>
          <a:prstGeom prst="rect">
            <a:avLst/>
          </a:prstGeom>
        </p:spPr>
        <p:txBody>
          <a:bodyPr/>
          <a:lstStyle/>
          <a:p>
            <a:pPr/>
          </a:p>
        </p:txBody>
      </p:sp>
      <p:sp>
        <p:nvSpPr>
          <p:cNvPr id="215" name="Shape 215"/>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1.png"/></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1.png"/></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image" Target="../media/image1.png"/></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1" name="Author and Date"/>
          <p:cNvSpPr txBox="1"/>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Author and Date</a:t>
            </a:r>
          </a:p>
        </p:txBody>
      </p:sp>
      <p:sp>
        <p:nvSpPr>
          <p:cNvPr id="12" name="Presentation Title"/>
          <p:cNvSpPr txBox="1"/>
          <p:nvPr>
            <p:ph type="title" hasCustomPrompt="1"/>
          </p:nvPr>
        </p:nvSpPr>
        <p:spPr>
          <a:xfrm>
            <a:off x="1206496" y="2574991"/>
            <a:ext cx="21971004" cy="4648201"/>
          </a:xfrm>
          <a:prstGeom prst="rect">
            <a:avLst/>
          </a:prstGeom>
        </p:spPr>
        <p:txBody>
          <a:bodyPr anchor="b"/>
          <a:lstStyle>
            <a:lvl1pPr>
              <a:defRPr spc="-232" sz="11600"/>
            </a:lvl1pPr>
          </a:lstStyle>
          <a:p>
            <a:pPr/>
            <a:r>
              <a:t>Presentation Title</a:t>
            </a:r>
          </a:p>
        </p:txBody>
      </p:sp>
      <p:sp>
        <p:nvSpPr>
          <p:cNvPr id="13" name="Body Level One…"/>
          <p:cNvSpPr txBox="1"/>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Presentation Subtitle</a:t>
            </a:r>
          </a:p>
          <a:p>
            <a:pPr lvl="1"/>
            <a:r>
              <a:t/>
            </a:r>
          </a:p>
          <a:p>
            <a:pPr lvl="2"/>
            <a:r>
              <a:t/>
            </a:r>
          </a:p>
          <a:p>
            <a:pPr lvl="3"/>
            <a:r>
              <a:t/>
            </a:r>
          </a:p>
          <a:p>
            <a:pPr lvl="4"/>
            <a:r>
              <a:t/>
            </a:r>
          </a:p>
        </p:txBody>
      </p:sp>
      <p:sp>
        <p:nvSpPr>
          <p:cNvPr id="1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99" name="Slide Title"/>
          <p:cNvSpPr txBox="1"/>
          <p:nvPr>
            <p:ph type="title" hasCustomPrompt="1"/>
          </p:nvPr>
        </p:nvSpPr>
        <p:spPr>
          <a:xfrm>
            <a:off x="1206500" y="1079500"/>
            <a:ext cx="21971000" cy="1434949"/>
          </a:xfrm>
          <a:prstGeom prst="rect">
            <a:avLst/>
          </a:prstGeom>
        </p:spPr>
        <p:txBody>
          <a:bodyPr/>
          <a:lstStyle/>
          <a:p>
            <a:pPr/>
            <a:r>
              <a:t>Slide Title</a:t>
            </a:r>
          </a:p>
        </p:txBody>
      </p:sp>
      <p:sp>
        <p:nvSpPr>
          <p:cNvPr id="100" name="Slide Subtitle"/>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10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108" name="Agenda Title"/>
          <p:cNvSpPr txBox="1"/>
          <p:nvPr>
            <p:ph type="title" hasCustomPrompt="1"/>
          </p:nvPr>
        </p:nvSpPr>
        <p:spPr>
          <a:xfrm>
            <a:off x="1206500" y="1079500"/>
            <a:ext cx="21971000" cy="1435100"/>
          </a:xfrm>
          <a:prstGeom prst="rect">
            <a:avLst/>
          </a:prstGeom>
        </p:spPr>
        <p:txBody>
          <a:bodyPr/>
          <a:lstStyle/>
          <a:p>
            <a:pPr/>
            <a:r>
              <a:t>Agenda Title</a:t>
            </a:r>
          </a:p>
        </p:txBody>
      </p:sp>
      <p:sp>
        <p:nvSpPr>
          <p:cNvPr id="109" name="Agenda Subtitle"/>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Agenda Subtitle</a:t>
            </a:r>
          </a:p>
        </p:txBody>
      </p:sp>
      <p:sp>
        <p:nvSpPr>
          <p:cNvPr id="110" name="Body Level One…"/>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Agenda Topics</a:t>
            </a:r>
          </a:p>
          <a:p>
            <a:pPr lvl="1"/>
            <a:r>
              <a:t/>
            </a:r>
          </a:p>
          <a:p>
            <a:pPr lvl="2"/>
            <a:r>
              <a:t/>
            </a:r>
          </a:p>
          <a:p>
            <a:pPr lvl="3"/>
            <a:r>
              <a:t/>
            </a:r>
          </a:p>
          <a:p>
            <a:pPr lvl="4"/>
            <a:r>
              <a:t/>
            </a:r>
          </a:p>
        </p:txBody>
      </p:sp>
      <p:sp>
        <p:nvSpPr>
          <p:cNvPr id="11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p:spTree>
      <p:nvGrpSpPr>
        <p:cNvPr id="1" name=""/>
        <p:cNvGrpSpPr/>
        <p:nvPr/>
      </p:nvGrpSpPr>
      <p:grpSpPr>
        <a:xfrm>
          <a:off x="0" y="0"/>
          <a:ext cx="0" cy="0"/>
          <a:chOff x="0" y="0"/>
          <a:chExt cx="0" cy="0"/>
        </a:xfrm>
      </p:grpSpPr>
      <p:sp>
        <p:nvSpPr>
          <p:cNvPr id="118" name="Body Level One…"/>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latin typeface="Helvetica Neue Medium"/>
                <a:ea typeface="Helvetica Neue Medium"/>
                <a:cs typeface="Helvetica Neue Medium"/>
                <a:sym typeface="Helvetica Neue Medium"/>
              </a:defRPr>
            </a:lvl5pPr>
          </a:lstStyle>
          <a:p>
            <a:pPr/>
            <a:r>
              <a:t>Statement</a:t>
            </a:r>
          </a:p>
          <a:p>
            <a:pPr lvl="1"/>
            <a:r>
              <a:t/>
            </a:r>
          </a:p>
          <a:p>
            <a:pPr lvl="2"/>
            <a:r>
              <a:t/>
            </a:r>
          </a:p>
          <a:p>
            <a:pPr lvl="3"/>
            <a:r>
              <a:t/>
            </a:r>
          </a:p>
          <a:p>
            <a:pPr lvl="4"/>
            <a:r>
              <a:t/>
            </a:r>
          </a:p>
        </p:txBody>
      </p:sp>
      <p:sp>
        <p:nvSpPr>
          <p:cNvPr id="11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g Fact">
    <p:spTree>
      <p:nvGrpSpPr>
        <p:cNvPr id="1" name=""/>
        <p:cNvGrpSpPr/>
        <p:nvPr/>
      </p:nvGrpSpPr>
      <p:grpSpPr>
        <a:xfrm>
          <a:off x="0" y="0"/>
          <a:ext cx="0" cy="0"/>
          <a:chOff x="0" y="0"/>
          <a:chExt cx="0" cy="0"/>
        </a:xfrm>
      </p:grpSpPr>
      <p:sp>
        <p:nvSpPr>
          <p:cNvPr id="126" name="Body Level One…"/>
          <p:cNvSpPr txBox="1"/>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b="1" spc="-250" sz="25000"/>
            </a:lvl1pPr>
            <a:lvl2pPr marL="0" indent="457200" algn="ctr">
              <a:lnSpc>
                <a:spcPct val="80000"/>
              </a:lnSpc>
              <a:spcBef>
                <a:spcPts val="0"/>
              </a:spcBef>
              <a:buSzTx/>
              <a:buNone/>
              <a:defRPr b="1" spc="-250" sz="25000"/>
            </a:lvl2pPr>
            <a:lvl3pPr marL="0" indent="914400" algn="ctr">
              <a:lnSpc>
                <a:spcPct val="80000"/>
              </a:lnSpc>
              <a:spcBef>
                <a:spcPts val="0"/>
              </a:spcBef>
              <a:buSzTx/>
              <a:buNone/>
              <a:defRPr b="1" spc="-250" sz="25000"/>
            </a:lvl3pPr>
            <a:lvl4pPr marL="0" indent="1371600" algn="ctr">
              <a:lnSpc>
                <a:spcPct val="80000"/>
              </a:lnSpc>
              <a:spcBef>
                <a:spcPts val="0"/>
              </a:spcBef>
              <a:buSzTx/>
              <a:buNone/>
              <a:defRPr b="1" spc="-250" sz="25000"/>
            </a:lvl4pPr>
            <a:lvl5pPr marL="0" indent="1828800" algn="ctr">
              <a:lnSpc>
                <a:spcPct val="80000"/>
              </a:lnSpc>
              <a:spcBef>
                <a:spcPts val="0"/>
              </a:spcBef>
              <a:buSzTx/>
              <a:buNone/>
              <a:defRPr b="1" spc="-250" sz="25000"/>
            </a:lvl5pPr>
          </a:lstStyle>
          <a:p>
            <a:pPr/>
            <a:r>
              <a:t>100%</a:t>
            </a:r>
          </a:p>
          <a:p>
            <a:pPr lvl="1"/>
            <a:r>
              <a:t/>
            </a:r>
          </a:p>
          <a:p>
            <a:pPr lvl="2"/>
            <a:r>
              <a:t/>
            </a:r>
          </a:p>
          <a:p>
            <a:pPr lvl="3"/>
            <a:r>
              <a:t/>
            </a:r>
          </a:p>
          <a:p>
            <a:pPr lvl="4"/>
            <a:r>
              <a:t/>
            </a:r>
          </a:p>
        </p:txBody>
      </p:sp>
      <p:sp>
        <p:nvSpPr>
          <p:cNvPr id="127" name="Fact information"/>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Fact information</a:t>
            </a:r>
          </a:p>
        </p:txBody>
      </p:sp>
      <p:sp>
        <p:nvSpPr>
          <p:cNvPr id="12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135" name="Attribution"/>
          <p:cNvSpPr txBox="1"/>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Attribution</a:t>
            </a:r>
          </a:p>
        </p:txBody>
      </p:sp>
      <p:sp>
        <p:nvSpPr>
          <p:cNvPr id="136" name="Body Level One…"/>
          <p:cNvSpPr txBox="1"/>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pc="-170" sz="8500">
                <a:latin typeface="Helvetica Neue Medium"/>
                <a:ea typeface="Helvetica Neue Medium"/>
                <a:cs typeface="Helvetica Neue Medium"/>
                <a:sym typeface="Helvetica Neue Medium"/>
              </a:defRPr>
            </a:lvl1pPr>
            <a:lvl2pPr marL="638923" indent="-12700">
              <a:spcBef>
                <a:spcPts val="0"/>
              </a:spcBef>
              <a:buSzTx/>
              <a:buNone/>
              <a:defRPr spc="-170" sz="8500">
                <a:latin typeface="Helvetica Neue Medium"/>
                <a:ea typeface="Helvetica Neue Medium"/>
                <a:cs typeface="Helvetica Neue Medium"/>
                <a:sym typeface="Helvetica Neue Medium"/>
              </a:defRPr>
            </a:lvl2pPr>
            <a:lvl3pPr marL="638923" indent="444500">
              <a:spcBef>
                <a:spcPts val="0"/>
              </a:spcBef>
              <a:buSzTx/>
              <a:buNone/>
              <a:defRPr spc="-170" sz="8500">
                <a:latin typeface="Helvetica Neue Medium"/>
                <a:ea typeface="Helvetica Neue Medium"/>
                <a:cs typeface="Helvetica Neue Medium"/>
                <a:sym typeface="Helvetica Neue Medium"/>
              </a:defRPr>
            </a:lvl3pPr>
            <a:lvl4pPr marL="638923" indent="901700">
              <a:spcBef>
                <a:spcPts val="0"/>
              </a:spcBef>
              <a:buSzTx/>
              <a:buNone/>
              <a:defRPr spc="-170" sz="8500">
                <a:latin typeface="Helvetica Neue Medium"/>
                <a:ea typeface="Helvetica Neue Medium"/>
                <a:cs typeface="Helvetica Neue Medium"/>
                <a:sym typeface="Helvetica Neue Medium"/>
              </a:defRPr>
            </a:lvl4pPr>
            <a:lvl5pPr marL="638923" indent="1358900">
              <a:spcBef>
                <a:spcPts val="0"/>
              </a:spcBef>
              <a:buSzTx/>
              <a:buNone/>
              <a:defRPr spc="-170" sz="8500">
                <a:latin typeface="Helvetica Neue Medium"/>
                <a:ea typeface="Helvetica Neue Medium"/>
                <a:cs typeface="Helvetica Neue Medium"/>
                <a:sym typeface="Helvetica Neue Medium"/>
              </a:defRPr>
            </a:lvl5pPr>
          </a:lstStyle>
          <a:p>
            <a:pPr/>
            <a:r>
              <a:t>“Notable Quote”</a:t>
            </a:r>
          </a:p>
          <a:p>
            <a:pPr lvl="1"/>
            <a:r>
              <a:t/>
            </a:r>
          </a:p>
          <a:p>
            <a:pPr lvl="2"/>
            <a:r>
              <a:t/>
            </a:r>
          </a:p>
          <a:p>
            <a:pPr lvl="3"/>
            <a:r>
              <a:t/>
            </a:r>
          </a:p>
          <a:p>
            <a:pPr lvl="4"/>
            <a:r>
              <a:t/>
            </a:r>
          </a:p>
        </p:txBody>
      </p:sp>
      <p:sp>
        <p:nvSpPr>
          <p:cNvPr id="13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144" name="Bowl of salad with fried rice, boiled eggs, and chopsticks"/>
          <p:cNvSpPr/>
          <p:nvPr>
            <p:ph type="pic" sz="quarter" idx="21"/>
          </p:nvPr>
        </p:nvSpPr>
        <p:spPr>
          <a:xfrm>
            <a:off x="15760700" y="1016000"/>
            <a:ext cx="7439099" cy="5949678"/>
          </a:xfrm>
          <a:prstGeom prst="rect">
            <a:avLst/>
          </a:prstGeom>
        </p:spPr>
        <p:txBody>
          <a:bodyPr lIns="91439" tIns="45719" rIns="91439" bIns="45719">
            <a:noAutofit/>
          </a:bodyPr>
          <a:lstStyle/>
          <a:p>
            <a:pPr/>
          </a:p>
        </p:txBody>
      </p:sp>
      <p:sp>
        <p:nvSpPr>
          <p:cNvPr id="145" name="Bowl with salmon cakes, salad, and hummus "/>
          <p:cNvSpPr/>
          <p:nvPr>
            <p:ph type="pic" sz="half" idx="22"/>
          </p:nvPr>
        </p:nvSpPr>
        <p:spPr>
          <a:xfrm>
            <a:off x="13500100" y="3978275"/>
            <a:ext cx="10439400" cy="12150181"/>
          </a:xfrm>
          <a:prstGeom prst="rect">
            <a:avLst/>
          </a:prstGeom>
        </p:spPr>
        <p:txBody>
          <a:bodyPr lIns="91439" tIns="45719" rIns="91439" bIns="45719">
            <a:noAutofit/>
          </a:bodyPr>
          <a:lstStyle/>
          <a:p>
            <a:pPr/>
          </a:p>
        </p:txBody>
      </p:sp>
      <p:sp>
        <p:nvSpPr>
          <p:cNvPr id="146" name="Bowl of pappardelle pasta with parsley butter, roasted hazelnuts, and shaved parmesan cheese"/>
          <p:cNvSpPr/>
          <p:nvPr>
            <p:ph type="pic" idx="23"/>
          </p:nvPr>
        </p:nvSpPr>
        <p:spPr>
          <a:xfrm>
            <a:off x="-139700" y="495300"/>
            <a:ext cx="16611600" cy="12458700"/>
          </a:xfrm>
          <a:prstGeom prst="rect">
            <a:avLst/>
          </a:prstGeom>
        </p:spPr>
        <p:txBody>
          <a:bodyPr lIns="91439" tIns="45719" rIns="91439" bIns="45719">
            <a:noAutofit/>
          </a:bodyPr>
          <a:lstStyle/>
          <a:p>
            <a:pPr/>
          </a:p>
        </p:txBody>
      </p:sp>
      <p:sp>
        <p:nvSpPr>
          <p:cNvPr id="14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54" name="bowl of salad with fried rice, boiled eggs, and chopsticks"/>
          <p:cNvSpPr/>
          <p:nvPr>
            <p:ph type="pic" idx="21"/>
          </p:nvPr>
        </p:nvSpPr>
        <p:spPr>
          <a:xfrm>
            <a:off x="-1333500" y="-5524500"/>
            <a:ext cx="27051000" cy="21640800"/>
          </a:xfrm>
          <a:prstGeom prst="rect">
            <a:avLst/>
          </a:prstGeom>
        </p:spPr>
        <p:txBody>
          <a:bodyPr lIns="91439" tIns="45719" rIns="91439" bIns="45719">
            <a:noAutofit/>
          </a:bodyPr>
          <a:lstStyle/>
          <a:p>
            <a:pPr/>
          </a:p>
        </p:txBody>
      </p:sp>
      <p:sp>
        <p:nvSpPr>
          <p:cNvPr id="155"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6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69" name="Picture Placeholder 2"/>
          <p:cNvSpPr/>
          <p:nvPr>
            <p:ph type="pic" idx="21"/>
          </p:nvPr>
        </p:nvSpPr>
        <p:spPr>
          <a:xfrm>
            <a:off x="2832296" y="-1688818"/>
            <a:ext cx="18719510" cy="18316708"/>
          </a:xfrm>
          <a:prstGeom prst="rect">
            <a:avLst/>
          </a:prstGeom>
          <a:ln w="9525">
            <a:round/>
          </a:ln>
        </p:spPr>
        <p:txBody>
          <a:bodyPr lIns="91439" tIns="45719" rIns="91439" bIns="45719">
            <a:noAutofit/>
          </a:bodyPr>
          <a:lstStyle/>
          <a:p>
            <a:pPr/>
          </a:p>
        </p:txBody>
      </p:sp>
      <p:sp>
        <p:nvSpPr>
          <p:cNvPr id="170" name="Slide Number"/>
          <p:cNvSpPr txBox="1"/>
          <p:nvPr>
            <p:ph type="sldNum" sz="quarter" idx="2"/>
          </p:nvPr>
        </p:nvSpPr>
        <p:spPr>
          <a:xfrm>
            <a:off x="22203052" y="12835870"/>
            <a:ext cx="504548" cy="483910"/>
          </a:xfrm>
          <a:prstGeom prst="rect">
            <a:avLst/>
          </a:prstGeom>
        </p:spPr>
        <p:txBody>
          <a:bodyPr lIns="91439" tIns="91439" rIns="91439" bIns="91439" anchor="ctr"/>
          <a:lstStyle>
            <a:lvl1pPr algn="r" defTabSz="1828800">
              <a:defRPr sz="2400">
                <a:solidFill>
                  <a:srgbClr val="888888"/>
                </a:solidFill>
                <a:latin typeface="Calibri"/>
                <a:ea typeface="Calibri"/>
                <a:cs typeface="Calibri"/>
                <a:sym typeface="Calibri"/>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Content, Bullets 2">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77" name="CLICK TO EDIT MASTER TITLE STYLE"/>
          <p:cNvSpPr txBox="1"/>
          <p:nvPr>
            <p:ph type="title" hasCustomPrompt="1"/>
          </p:nvPr>
        </p:nvSpPr>
        <p:spPr>
          <a:xfrm>
            <a:off x="1129494" y="345772"/>
            <a:ext cx="18474457" cy="1960955"/>
          </a:xfrm>
          <a:prstGeom prst="rect">
            <a:avLst/>
          </a:prstGeom>
        </p:spPr>
        <p:txBody>
          <a:bodyPr lIns="91439" tIns="91439" rIns="91439" bIns="91439" anchor="ctr"/>
          <a:lstStyle>
            <a:lvl1pPr defTabSz="1828800">
              <a:lnSpc>
                <a:spcPct val="90000"/>
              </a:lnSpc>
              <a:defRPr b="0" spc="900" sz="7200">
                <a:solidFill>
                  <a:srgbClr val="FFFFFF"/>
                </a:solidFill>
                <a:latin typeface="Poppins Bold"/>
                <a:ea typeface="Poppins Bold"/>
                <a:cs typeface="Poppins Bold"/>
                <a:sym typeface="Poppins Bold"/>
              </a:defRPr>
            </a:lvl1pPr>
          </a:lstStyle>
          <a:p>
            <a:pPr/>
            <a:r>
              <a:t>CLICK TO EDIT MASTER TITLE STYLE</a:t>
            </a:r>
          </a:p>
        </p:txBody>
      </p:sp>
      <p:sp>
        <p:nvSpPr>
          <p:cNvPr id="178" name="Body Level One…"/>
          <p:cNvSpPr txBox="1"/>
          <p:nvPr>
            <p:ph type="body" idx="1"/>
          </p:nvPr>
        </p:nvSpPr>
        <p:spPr>
          <a:xfrm>
            <a:off x="1192346" y="3292693"/>
            <a:ext cx="21999309" cy="7786351"/>
          </a:xfrm>
          <a:prstGeom prst="rect">
            <a:avLst/>
          </a:prstGeom>
        </p:spPr>
        <p:txBody>
          <a:bodyPr lIns="91439" tIns="91439" rIns="91439" bIns="91439"/>
          <a:lstStyle>
            <a:lvl1pPr marL="0" indent="0" defTabSz="1828800">
              <a:lnSpc>
                <a:spcPct val="110000"/>
              </a:lnSpc>
              <a:spcBef>
                <a:spcPts val="2000"/>
              </a:spcBef>
              <a:buSzTx/>
              <a:buNone/>
              <a:defRPr sz="7200">
                <a:latin typeface="Arial"/>
                <a:ea typeface="Arial"/>
                <a:cs typeface="Arial"/>
                <a:sym typeface="Arial"/>
              </a:defRPr>
            </a:lvl1pPr>
            <a:lvl2pPr marL="1651000" indent="-1270000" defTabSz="1828800">
              <a:lnSpc>
                <a:spcPct val="110000"/>
              </a:lnSpc>
              <a:spcBef>
                <a:spcPts val="2000"/>
              </a:spcBef>
              <a:buSzPct val="80000"/>
              <a:buBlip>
                <a:blip r:embed="rId3"/>
              </a:buBlip>
              <a:defRPr sz="7200">
                <a:latin typeface="Arial"/>
                <a:ea typeface="Arial"/>
                <a:cs typeface="Arial"/>
                <a:sym typeface="Arial"/>
              </a:defRPr>
            </a:lvl2pPr>
            <a:lvl3pPr marL="2184400" indent="-1270000" defTabSz="1828800">
              <a:lnSpc>
                <a:spcPct val="110000"/>
              </a:lnSpc>
              <a:spcBef>
                <a:spcPts val="2000"/>
              </a:spcBef>
              <a:buClr>
                <a:srgbClr val="FFFFFF"/>
              </a:buClr>
              <a:buSzPct val="80000"/>
              <a:buBlip>
                <a:blip r:embed="rId3"/>
              </a:buBlip>
              <a:defRPr sz="7200">
                <a:latin typeface="Arial"/>
                <a:ea typeface="Arial"/>
                <a:cs typeface="Arial"/>
                <a:sym typeface="Arial"/>
              </a:defRPr>
            </a:lvl3pPr>
            <a:lvl4pPr marL="2641600" indent="-1270000" defTabSz="1828800">
              <a:lnSpc>
                <a:spcPct val="110000"/>
              </a:lnSpc>
              <a:spcBef>
                <a:spcPts val="2000"/>
              </a:spcBef>
              <a:buClr>
                <a:srgbClr val="FFFFFF"/>
              </a:buClr>
              <a:buSzPct val="80000"/>
              <a:buBlip>
                <a:blip r:embed="rId3"/>
              </a:buBlip>
              <a:defRPr sz="7200">
                <a:latin typeface="Arial"/>
                <a:ea typeface="Arial"/>
                <a:cs typeface="Arial"/>
                <a:sym typeface="Arial"/>
              </a:defRPr>
            </a:lvl4pPr>
            <a:lvl5pPr marL="0" indent="1828800" algn="r" defTabSz="1828800">
              <a:lnSpc>
                <a:spcPct val="110000"/>
              </a:lnSpc>
              <a:spcBef>
                <a:spcPts val="4000"/>
              </a:spcBef>
              <a:buClr>
                <a:srgbClr val="FFFFFF"/>
              </a:buClr>
              <a:buSzTx/>
              <a:buNone/>
              <a:defRPr>
                <a:latin typeface="Arial"/>
                <a:ea typeface="Arial"/>
                <a:cs typeface="Arial"/>
                <a:sym typeface="Arial"/>
              </a:defRPr>
            </a:lvl5pPr>
          </a:lstStyle>
          <a:p>
            <a:pPr/>
            <a:r>
              <a:t>Body Level One</a:t>
            </a:r>
          </a:p>
          <a:p>
            <a:pPr lvl="1"/>
            <a:r>
              <a:t>Body Level Two</a:t>
            </a:r>
          </a:p>
          <a:p>
            <a:pPr lvl="2"/>
            <a:r>
              <a:t>Body Level Three</a:t>
            </a:r>
          </a:p>
          <a:p>
            <a:pPr lvl="3"/>
            <a:r>
              <a:t>Body Level Four</a:t>
            </a:r>
          </a:p>
          <a:p>
            <a:pPr lvl="4"/>
            <a:r>
              <a:t>Body Level Five</a:t>
            </a:r>
          </a:p>
        </p:txBody>
      </p:sp>
      <p:sp>
        <p:nvSpPr>
          <p:cNvPr id="179" name="Slide Number"/>
          <p:cNvSpPr txBox="1"/>
          <p:nvPr>
            <p:ph type="sldNum" sz="quarter" idx="2"/>
          </p:nvPr>
        </p:nvSpPr>
        <p:spPr>
          <a:xfrm>
            <a:off x="22203052" y="12835870"/>
            <a:ext cx="504548" cy="483910"/>
          </a:xfrm>
          <a:prstGeom prst="rect">
            <a:avLst/>
          </a:prstGeom>
        </p:spPr>
        <p:txBody>
          <a:bodyPr lIns="91439" tIns="91439" rIns="91439" bIns="91439" anchor="ctr"/>
          <a:lstStyle>
            <a:lvl1pPr algn="r" defTabSz="1828800">
              <a:defRPr sz="2400">
                <a:solidFill>
                  <a:srgbClr val="888888"/>
                </a:solidFill>
                <a:latin typeface="Calibri"/>
                <a:ea typeface="Calibri"/>
                <a:cs typeface="Calibri"/>
                <a:sym typeface="Calibri"/>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p:spTree>
      <p:nvGrpSpPr>
        <p:cNvPr id="1" name=""/>
        <p:cNvGrpSpPr/>
        <p:nvPr/>
      </p:nvGrpSpPr>
      <p:grpSpPr>
        <a:xfrm>
          <a:off x="0" y="0"/>
          <a:ext cx="0" cy="0"/>
          <a:chOff x="0" y="0"/>
          <a:chExt cx="0" cy="0"/>
        </a:xfrm>
      </p:grpSpPr>
      <p:sp>
        <p:nvSpPr>
          <p:cNvPr id="21" name="Avocados and limes"/>
          <p:cNvSpPr/>
          <p:nvPr>
            <p:ph type="pic" idx="21"/>
          </p:nvPr>
        </p:nvSpPr>
        <p:spPr>
          <a:xfrm>
            <a:off x="-1155700" y="-1295400"/>
            <a:ext cx="26746200" cy="16018933"/>
          </a:xfrm>
          <a:prstGeom prst="rect">
            <a:avLst/>
          </a:prstGeom>
        </p:spPr>
        <p:txBody>
          <a:bodyPr lIns="91439" tIns="45719" rIns="91439" bIns="45719">
            <a:noAutofit/>
          </a:bodyPr>
          <a:lstStyle/>
          <a:p>
            <a:pPr/>
          </a:p>
        </p:txBody>
      </p:sp>
      <p:sp>
        <p:nvSpPr>
          <p:cNvPr id="22" name="Presentation Title"/>
          <p:cNvSpPr txBox="1"/>
          <p:nvPr>
            <p:ph type="title" hasCustomPrompt="1"/>
          </p:nvPr>
        </p:nvSpPr>
        <p:spPr>
          <a:xfrm>
            <a:off x="1206500" y="7124700"/>
            <a:ext cx="21971000" cy="4648200"/>
          </a:xfrm>
          <a:prstGeom prst="rect">
            <a:avLst/>
          </a:prstGeom>
        </p:spPr>
        <p:txBody>
          <a:bodyPr anchor="b"/>
          <a:lstStyle>
            <a:lvl1pPr>
              <a:defRPr spc="-232" sz="11600"/>
            </a:lvl1pPr>
          </a:lstStyle>
          <a:p>
            <a:pPr/>
            <a:r>
              <a:t>Presentation Title</a:t>
            </a:r>
          </a:p>
        </p:txBody>
      </p:sp>
      <p:sp>
        <p:nvSpPr>
          <p:cNvPr id="23" name="Author and Date"/>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Author and Date</a:t>
            </a:r>
          </a:p>
        </p:txBody>
      </p:sp>
      <p:sp>
        <p:nvSpPr>
          <p:cNvPr id="24" name="Body Level One…"/>
          <p:cNvSpPr txBox="1"/>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Presentation Subtitle</a:t>
            </a:r>
          </a:p>
          <a:p>
            <a:pPr lvl="1"/>
            <a:r>
              <a:t/>
            </a:r>
          </a:p>
          <a:p>
            <a:pPr lvl="2"/>
            <a:r>
              <a:t/>
            </a:r>
          </a:p>
          <a:p>
            <a:pPr lvl="3"/>
            <a:r>
              <a:t/>
            </a:r>
          </a:p>
          <a:p>
            <a:pPr lvl="4"/>
            <a:r>
              <a:t/>
            </a:r>
          </a:p>
        </p:txBody>
      </p:sp>
      <p:sp>
        <p:nvSpPr>
          <p:cNvPr id="2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Text, Picture">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86" name="CLICK TO EDIT MASTER TITLE STYLE"/>
          <p:cNvSpPr txBox="1"/>
          <p:nvPr>
            <p:ph type="title" hasCustomPrompt="1"/>
          </p:nvPr>
        </p:nvSpPr>
        <p:spPr>
          <a:xfrm>
            <a:off x="1129494" y="345772"/>
            <a:ext cx="18474457" cy="1960955"/>
          </a:xfrm>
          <a:prstGeom prst="rect">
            <a:avLst/>
          </a:prstGeom>
        </p:spPr>
        <p:txBody>
          <a:bodyPr lIns="91439" tIns="91439" rIns="91439" bIns="91439" anchor="ctr"/>
          <a:lstStyle>
            <a:lvl1pPr defTabSz="1828800">
              <a:lnSpc>
                <a:spcPct val="90000"/>
              </a:lnSpc>
              <a:defRPr b="0" spc="900" sz="7200">
                <a:solidFill>
                  <a:srgbClr val="FFFFFF"/>
                </a:solidFill>
                <a:latin typeface="Poppins Bold"/>
                <a:ea typeface="Poppins Bold"/>
                <a:cs typeface="Poppins Bold"/>
                <a:sym typeface="Poppins Bold"/>
              </a:defRPr>
            </a:lvl1pPr>
          </a:lstStyle>
          <a:p>
            <a:pPr/>
            <a:r>
              <a:t>CLICK TO EDIT MASTER TITLE STYLE</a:t>
            </a:r>
          </a:p>
        </p:txBody>
      </p:sp>
      <p:sp>
        <p:nvSpPr>
          <p:cNvPr id="187" name="Body Level One…"/>
          <p:cNvSpPr txBox="1"/>
          <p:nvPr>
            <p:ph type="body" sz="half" idx="1"/>
          </p:nvPr>
        </p:nvSpPr>
        <p:spPr>
          <a:xfrm>
            <a:off x="1192346" y="3292693"/>
            <a:ext cx="12460920" cy="8069159"/>
          </a:xfrm>
          <a:prstGeom prst="rect">
            <a:avLst/>
          </a:prstGeom>
        </p:spPr>
        <p:txBody>
          <a:bodyPr lIns="91439" tIns="91439" rIns="91439" bIns="91439"/>
          <a:lstStyle>
            <a:lvl1pPr marL="0" indent="0" defTabSz="1828800">
              <a:lnSpc>
                <a:spcPct val="110000"/>
              </a:lnSpc>
              <a:spcBef>
                <a:spcPts val="2000"/>
              </a:spcBef>
              <a:buSzTx/>
              <a:buNone/>
              <a:defRPr sz="7200">
                <a:latin typeface="Arial"/>
                <a:ea typeface="Arial"/>
                <a:cs typeface="Arial"/>
                <a:sym typeface="Arial"/>
              </a:defRPr>
            </a:lvl1pPr>
            <a:lvl2pPr marL="1651000" indent="-1270000" defTabSz="1828800">
              <a:lnSpc>
                <a:spcPct val="110000"/>
              </a:lnSpc>
              <a:spcBef>
                <a:spcPts val="2000"/>
              </a:spcBef>
              <a:buSzPct val="80000"/>
              <a:buBlip>
                <a:blip r:embed="rId3"/>
              </a:buBlip>
              <a:defRPr sz="7200">
                <a:latin typeface="Arial"/>
                <a:ea typeface="Arial"/>
                <a:cs typeface="Arial"/>
                <a:sym typeface="Arial"/>
              </a:defRPr>
            </a:lvl2pPr>
            <a:lvl3pPr marL="2184400" indent="-1270000" defTabSz="1828800">
              <a:lnSpc>
                <a:spcPct val="110000"/>
              </a:lnSpc>
              <a:spcBef>
                <a:spcPts val="2000"/>
              </a:spcBef>
              <a:buClr>
                <a:srgbClr val="FFFFFF"/>
              </a:buClr>
              <a:buSzPct val="80000"/>
              <a:buBlip>
                <a:blip r:embed="rId3"/>
              </a:buBlip>
              <a:defRPr sz="7200">
                <a:latin typeface="Arial"/>
                <a:ea typeface="Arial"/>
                <a:cs typeface="Arial"/>
                <a:sym typeface="Arial"/>
              </a:defRPr>
            </a:lvl3pPr>
            <a:lvl4pPr marL="2641600" indent="-1270000" defTabSz="1828800">
              <a:lnSpc>
                <a:spcPct val="110000"/>
              </a:lnSpc>
              <a:spcBef>
                <a:spcPts val="2000"/>
              </a:spcBef>
              <a:buClr>
                <a:srgbClr val="FFFFFF"/>
              </a:buClr>
              <a:buSzPct val="80000"/>
              <a:buBlip>
                <a:blip r:embed="rId3"/>
              </a:buBlip>
              <a:defRPr sz="7200">
                <a:latin typeface="Arial"/>
                <a:ea typeface="Arial"/>
                <a:cs typeface="Arial"/>
                <a:sym typeface="Arial"/>
              </a:defRPr>
            </a:lvl4pPr>
            <a:lvl5pPr marL="0" indent="1828800" algn="r" defTabSz="1828800">
              <a:lnSpc>
                <a:spcPct val="110000"/>
              </a:lnSpc>
              <a:spcBef>
                <a:spcPts val="4000"/>
              </a:spcBef>
              <a:buClr>
                <a:srgbClr val="FFFFFF"/>
              </a:buClr>
              <a:buSzTx/>
              <a:buNone/>
              <a:defRPr>
                <a:latin typeface="Arial"/>
                <a:ea typeface="Arial"/>
                <a:cs typeface="Arial"/>
                <a:sym typeface="Arial"/>
              </a:defRPr>
            </a:lvl5pPr>
          </a:lstStyle>
          <a:p>
            <a:pPr/>
            <a:r>
              <a:t>Body Level One</a:t>
            </a:r>
          </a:p>
          <a:p>
            <a:pPr lvl="1"/>
            <a:r>
              <a:t>Body Level Two</a:t>
            </a:r>
          </a:p>
          <a:p>
            <a:pPr lvl="2"/>
            <a:r>
              <a:t>Body Level Three</a:t>
            </a:r>
          </a:p>
          <a:p>
            <a:pPr lvl="3"/>
            <a:r>
              <a:t>Body Level Four</a:t>
            </a:r>
          </a:p>
          <a:p>
            <a:pPr lvl="4"/>
            <a:r>
              <a:t>Body Level Five</a:t>
            </a:r>
          </a:p>
        </p:txBody>
      </p:sp>
      <p:sp>
        <p:nvSpPr>
          <p:cNvPr id="188" name="Picture Placeholder 2"/>
          <p:cNvSpPr/>
          <p:nvPr>
            <p:ph type="pic" sz="half" idx="21"/>
          </p:nvPr>
        </p:nvSpPr>
        <p:spPr>
          <a:xfrm>
            <a:off x="14676924" y="2934390"/>
            <a:ext cx="8421719" cy="8240504"/>
          </a:xfrm>
          <a:prstGeom prst="rect">
            <a:avLst/>
          </a:prstGeom>
          <a:ln w="9525">
            <a:round/>
          </a:ln>
        </p:spPr>
        <p:txBody>
          <a:bodyPr lIns="91439" tIns="45719" rIns="91439" bIns="45719">
            <a:noAutofit/>
          </a:bodyPr>
          <a:lstStyle/>
          <a:p>
            <a:pPr/>
          </a:p>
        </p:txBody>
      </p:sp>
      <p:sp>
        <p:nvSpPr>
          <p:cNvPr id="189" name="Slide Number"/>
          <p:cNvSpPr txBox="1"/>
          <p:nvPr>
            <p:ph type="sldNum" sz="quarter" idx="2"/>
          </p:nvPr>
        </p:nvSpPr>
        <p:spPr>
          <a:xfrm>
            <a:off x="22203052" y="12835870"/>
            <a:ext cx="504548" cy="483910"/>
          </a:xfrm>
          <a:prstGeom prst="rect">
            <a:avLst/>
          </a:prstGeom>
        </p:spPr>
        <p:txBody>
          <a:bodyPr lIns="91439" tIns="91439" rIns="91439" bIns="91439" anchor="ctr"/>
          <a:lstStyle>
            <a:lvl1pPr algn="r" defTabSz="1828800">
              <a:defRPr sz="2400">
                <a:solidFill>
                  <a:srgbClr val="888888"/>
                </a:solidFill>
                <a:latin typeface="Calibri"/>
                <a:ea typeface="Calibri"/>
                <a:cs typeface="Calibri"/>
                <a:sym typeface="Calibri"/>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Content, Bullets 3">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96" name="Rectangle 6"/>
          <p:cNvSpPr/>
          <p:nvPr/>
        </p:nvSpPr>
        <p:spPr>
          <a:xfrm>
            <a:off x="1193160" y="3327315"/>
            <a:ext cx="1948255" cy="1948255"/>
          </a:xfrm>
          <a:prstGeom prst="rect">
            <a:avLst/>
          </a:prstGeom>
          <a:solidFill>
            <a:srgbClr val="FFFFFF">
              <a:alpha val="50000"/>
            </a:srgbClr>
          </a:solidFill>
          <a:ln w="12700">
            <a:solidFill>
              <a:srgbClr val="4472C4"/>
            </a:solidFill>
            <a:miter/>
          </a:ln>
        </p:spPr>
        <p:txBody>
          <a:bodyPr tIns="91439" bIns="91439" anchor="ctr"/>
          <a:lstStyle/>
          <a:p>
            <a:pPr algn="ctr" defTabSz="1828800">
              <a:lnSpc>
                <a:spcPct val="100000"/>
              </a:lnSpc>
              <a:spcBef>
                <a:spcPts val="0"/>
              </a:spcBef>
              <a:defRPr sz="3600">
                <a:solidFill>
                  <a:srgbClr val="FFFFFF"/>
                </a:solidFill>
                <a:latin typeface="Calibri"/>
                <a:ea typeface="Calibri"/>
                <a:cs typeface="Calibri"/>
                <a:sym typeface="Calibri"/>
              </a:defRPr>
            </a:pPr>
          </a:p>
        </p:txBody>
      </p:sp>
      <p:sp>
        <p:nvSpPr>
          <p:cNvPr id="197" name="TextBox 7"/>
          <p:cNvSpPr txBox="1"/>
          <p:nvPr/>
        </p:nvSpPr>
        <p:spPr>
          <a:xfrm>
            <a:off x="1264251" y="3130502"/>
            <a:ext cx="1806073" cy="2329181"/>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algn="ctr" defTabSz="1828800">
              <a:lnSpc>
                <a:spcPct val="100000"/>
              </a:lnSpc>
              <a:spcBef>
                <a:spcPts val="0"/>
              </a:spcBef>
              <a:defRPr sz="12000">
                <a:latin typeface="Arial Black"/>
                <a:ea typeface="Arial Black"/>
                <a:cs typeface="Arial Black"/>
                <a:sym typeface="Arial Black"/>
              </a:defRPr>
            </a:lvl1pPr>
          </a:lstStyle>
          <a:p>
            <a:pPr/>
            <a:r>
              <a:t>+</a:t>
            </a:r>
          </a:p>
        </p:txBody>
      </p:sp>
      <p:sp>
        <p:nvSpPr>
          <p:cNvPr id="198" name="CLICK TO EDIT MASTER TITLE STYLE"/>
          <p:cNvSpPr txBox="1"/>
          <p:nvPr>
            <p:ph type="title" hasCustomPrompt="1"/>
          </p:nvPr>
        </p:nvSpPr>
        <p:spPr>
          <a:xfrm>
            <a:off x="1129494" y="345772"/>
            <a:ext cx="22125012" cy="1960955"/>
          </a:xfrm>
          <a:prstGeom prst="rect">
            <a:avLst/>
          </a:prstGeom>
        </p:spPr>
        <p:txBody>
          <a:bodyPr lIns="91439" tIns="91439" rIns="91439" bIns="91439" anchor="ctr"/>
          <a:lstStyle>
            <a:lvl1pPr algn="ctr" defTabSz="1828800">
              <a:lnSpc>
                <a:spcPct val="90000"/>
              </a:lnSpc>
              <a:defRPr b="0" spc="900" sz="7200">
                <a:solidFill>
                  <a:srgbClr val="FFFFFF"/>
                </a:solidFill>
                <a:latin typeface="Poppins Bold"/>
                <a:ea typeface="Poppins Bold"/>
                <a:cs typeface="Poppins Bold"/>
                <a:sym typeface="Poppins Bold"/>
              </a:defRPr>
            </a:lvl1pPr>
          </a:lstStyle>
          <a:p>
            <a:pPr/>
            <a:r>
              <a:t>CLICK TO EDIT MASTER TITLE STYLE</a:t>
            </a:r>
          </a:p>
        </p:txBody>
      </p:sp>
      <p:sp>
        <p:nvSpPr>
          <p:cNvPr id="199" name="Body Level One…"/>
          <p:cNvSpPr txBox="1"/>
          <p:nvPr>
            <p:ph type="body" idx="1"/>
          </p:nvPr>
        </p:nvSpPr>
        <p:spPr>
          <a:xfrm>
            <a:off x="4152726" y="3292693"/>
            <a:ext cx="19038929" cy="7899144"/>
          </a:xfrm>
          <a:prstGeom prst="rect">
            <a:avLst/>
          </a:prstGeom>
        </p:spPr>
        <p:txBody>
          <a:bodyPr lIns="91439" tIns="91439" rIns="91439" bIns="91439"/>
          <a:lstStyle>
            <a:lvl1pPr marL="0" indent="0" defTabSz="1828800">
              <a:lnSpc>
                <a:spcPct val="110000"/>
              </a:lnSpc>
              <a:spcBef>
                <a:spcPts val="2000"/>
              </a:spcBef>
              <a:buSzTx/>
              <a:buNone/>
              <a:defRPr sz="7200">
                <a:latin typeface="Arial"/>
                <a:ea typeface="Arial"/>
                <a:cs typeface="Arial"/>
                <a:sym typeface="Arial"/>
              </a:defRPr>
            </a:lvl1pPr>
            <a:lvl2pPr marL="1651000" indent="-1270000" defTabSz="1828800">
              <a:lnSpc>
                <a:spcPct val="110000"/>
              </a:lnSpc>
              <a:spcBef>
                <a:spcPts val="2000"/>
              </a:spcBef>
              <a:buSzPct val="80000"/>
              <a:buBlip>
                <a:blip r:embed="rId3"/>
              </a:buBlip>
              <a:defRPr sz="7200">
                <a:latin typeface="Arial"/>
                <a:ea typeface="Arial"/>
                <a:cs typeface="Arial"/>
                <a:sym typeface="Arial"/>
              </a:defRPr>
            </a:lvl2pPr>
            <a:lvl3pPr marL="2184400" indent="-1270000" defTabSz="1828800">
              <a:lnSpc>
                <a:spcPct val="110000"/>
              </a:lnSpc>
              <a:spcBef>
                <a:spcPts val="2000"/>
              </a:spcBef>
              <a:buClr>
                <a:srgbClr val="FFFFFF"/>
              </a:buClr>
              <a:buSzPct val="80000"/>
              <a:buBlip>
                <a:blip r:embed="rId4"/>
              </a:buBlip>
              <a:defRPr sz="7200">
                <a:latin typeface="Arial"/>
                <a:ea typeface="Arial"/>
                <a:cs typeface="Arial"/>
                <a:sym typeface="Arial"/>
              </a:defRPr>
            </a:lvl3pPr>
            <a:lvl4pPr marL="2641600" indent="-1270000" defTabSz="1828800">
              <a:lnSpc>
                <a:spcPct val="110000"/>
              </a:lnSpc>
              <a:spcBef>
                <a:spcPts val="2000"/>
              </a:spcBef>
              <a:buClr>
                <a:srgbClr val="FFFFFF"/>
              </a:buClr>
              <a:buSzPct val="80000"/>
              <a:buBlip>
                <a:blip r:embed="rId4"/>
              </a:buBlip>
              <a:defRPr sz="7200">
                <a:latin typeface="Arial"/>
                <a:ea typeface="Arial"/>
                <a:cs typeface="Arial"/>
                <a:sym typeface="Arial"/>
              </a:defRPr>
            </a:lvl4pPr>
            <a:lvl5pPr marL="0" indent="1828800" algn="r" defTabSz="1828800">
              <a:lnSpc>
                <a:spcPct val="110000"/>
              </a:lnSpc>
              <a:spcBef>
                <a:spcPts val="4000"/>
              </a:spcBef>
              <a:buClr>
                <a:srgbClr val="FFFFFF"/>
              </a:buClr>
              <a:buSzTx/>
              <a:buNone/>
              <a:defRPr>
                <a:latin typeface="Arial"/>
                <a:ea typeface="Arial"/>
                <a:cs typeface="Arial"/>
                <a:sym typeface="Arial"/>
              </a:defRPr>
            </a:lvl5pPr>
          </a:lstStyle>
          <a:p>
            <a:pPr/>
            <a:r>
              <a:t>Body Level One</a:t>
            </a:r>
          </a:p>
          <a:p>
            <a:pPr lvl="1"/>
            <a:r>
              <a:t>Body Level Two</a:t>
            </a:r>
          </a:p>
          <a:p>
            <a:pPr lvl="2"/>
            <a:r>
              <a:t>Body Level Three</a:t>
            </a:r>
          </a:p>
          <a:p>
            <a:pPr lvl="3"/>
            <a:r>
              <a:t>Body Level Four</a:t>
            </a:r>
          </a:p>
          <a:p>
            <a:pPr lvl="4"/>
            <a:r>
              <a:t>Body Level Five</a:t>
            </a:r>
          </a:p>
        </p:txBody>
      </p:sp>
      <p:sp>
        <p:nvSpPr>
          <p:cNvPr id="200" name="Slide Number"/>
          <p:cNvSpPr txBox="1"/>
          <p:nvPr>
            <p:ph type="sldNum" sz="quarter" idx="2"/>
          </p:nvPr>
        </p:nvSpPr>
        <p:spPr>
          <a:xfrm>
            <a:off x="22203052" y="12835870"/>
            <a:ext cx="504548" cy="483910"/>
          </a:xfrm>
          <a:prstGeom prst="rect">
            <a:avLst/>
          </a:prstGeom>
        </p:spPr>
        <p:txBody>
          <a:bodyPr lIns="91439" tIns="91439" rIns="91439" bIns="91439" anchor="ctr"/>
          <a:lstStyle>
            <a:lvl1pPr algn="r" defTabSz="1828800">
              <a:defRPr sz="2400">
                <a:solidFill>
                  <a:srgbClr val="888888"/>
                </a:solidFill>
                <a:latin typeface="Calibri"/>
                <a:ea typeface="Calibri"/>
                <a:cs typeface="Calibri"/>
                <a:sym typeface="Calibri"/>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Title">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07" name="CLICK TO EDIT MASTER TITLE STYLE"/>
          <p:cNvSpPr txBox="1"/>
          <p:nvPr>
            <p:ph type="title" hasCustomPrompt="1"/>
          </p:nvPr>
        </p:nvSpPr>
        <p:spPr>
          <a:xfrm>
            <a:off x="1129494" y="5877523"/>
            <a:ext cx="22125012" cy="1960954"/>
          </a:xfrm>
          <a:prstGeom prst="rect">
            <a:avLst/>
          </a:prstGeom>
        </p:spPr>
        <p:txBody>
          <a:bodyPr lIns="91439" tIns="91439" rIns="91439" bIns="91439" anchor="ctr"/>
          <a:lstStyle>
            <a:lvl1pPr algn="ctr" defTabSz="1828800">
              <a:lnSpc>
                <a:spcPct val="90000"/>
              </a:lnSpc>
              <a:defRPr b="0" spc="900" sz="7200">
                <a:latin typeface="Poppins Bold"/>
                <a:ea typeface="Poppins Bold"/>
                <a:cs typeface="Poppins Bold"/>
                <a:sym typeface="Poppins Bold"/>
              </a:defRPr>
            </a:lvl1pPr>
          </a:lstStyle>
          <a:p>
            <a:pPr/>
            <a:r>
              <a:t>CLICK TO EDIT MASTER TITLE STYLE</a:t>
            </a:r>
          </a:p>
        </p:txBody>
      </p:sp>
      <p:sp>
        <p:nvSpPr>
          <p:cNvPr id="208" name="Slide Number"/>
          <p:cNvSpPr txBox="1"/>
          <p:nvPr>
            <p:ph type="sldNum" sz="quarter" idx="2"/>
          </p:nvPr>
        </p:nvSpPr>
        <p:spPr>
          <a:xfrm>
            <a:off x="22203052" y="12835870"/>
            <a:ext cx="504548" cy="483910"/>
          </a:xfrm>
          <a:prstGeom prst="rect">
            <a:avLst/>
          </a:prstGeom>
        </p:spPr>
        <p:txBody>
          <a:bodyPr lIns="91439" tIns="91439" rIns="91439" bIns="91439" anchor="ctr"/>
          <a:lstStyle>
            <a:lvl1pPr algn="r" defTabSz="1828800">
              <a:defRPr sz="2400">
                <a:solidFill>
                  <a:srgbClr val="888888"/>
                </a:solidFill>
                <a:latin typeface="Calibri"/>
                <a:ea typeface="Calibri"/>
                <a:cs typeface="Calibri"/>
                <a:sym typeface="Calibri"/>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Alt">
    <p:spTree>
      <p:nvGrpSpPr>
        <p:cNvPr id="1" name=""/>
        <p:cNvGrpSpPr/>
        <p:nvPr/>
      </p:nvGrpSpPr>
      <p:grpSpPr>
        <a:xfrm>
          <a:off x="0" y="0"/>
          <a:ext cx="0" cy="0"/>
          <a:chOff x="0" y="0"/>
          <a:chExt cx="0" cy="0"/>
        </a:xfrm>
      </p:grpSpPr>
      <p:sp>
        <p:nvSpPr>
          <p:cNvPr id="32" name="Bowl with salmon cakes, salad, and hummus"/>
          <p:cNvSpPr/>
          <p:nvPr>
            <p:ph type="pic" idx="21"/>
          </p:nvPr>
        </p:nvSpPr>
        <p:spPr>
          <a:xfrm>
            <a:off x="10972800" y="-203200"/>
            <a:ext cx="12144837" cy="14135100"/>
          </a:xfrm>
          <a:prstGeom prst="rect">
            <a:avLst/>
          </a:prstGeom>
        </p:spPr>
        <p:txBody>
          <a:bodyPr lIns="91439" tIns="45719" rIns="91439" bIns="45719">
            <a:noAutofit/>
          </a:bodyPr>
          <a:lstStyle/>
          <a:p>
            <a:pPr/>
          </a:p>
        </p:txBody>
      </p:sp>
      <p:sp>
        <p:nvSpPr>
          <p:cNvPr id="33" name="Slide Title"/>
          <p:cNvSpPr txBox="1"/>
          <p:nvPr>
            <p:ph type="title" hasCustomPrompt="1"/>
          </p:nvPr>
        </p:nvSpPr>
        <p:spPr>
          <a:xfrm>
            <a:off x="1206500" y="1270000"/>
            <a:ext cx="9779000" cy="5882273"/>
          </a:xfrm>
          <a:prstGeom prst="rect">
            <a:avLst/>
          </a:prstGeom>
        </p:spPr>
        <p:txBody>
          <a:bodyPr anchor="b"/>
          <a:lstStyle/>
          <a:p>
            <a:pPr/>
            <a:r>
              <a:t>Slide Title</a:t>
            </a:r>
          </a:p>
        </p:txBody>
      </p:sp>
      <p:sp>
        <p:nvSpPr>
          <p:cNvPr id="34" name="Body Level One…"/>
          <p:cNvSpPr txBox="1"/>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Slide Subtitle</a:t>
            </a:r>
          </a:p>
          <a:p>
            <a:pPr lvl="1"/>
            <a:r>
              <a:t/>
            </a:r>
          </a:p>
          <a:p>
            <a:pPr lvl="2"/>
            <a:r>
              <a:t/>
            </a:r>
          </a:p>
          <a:p>
            <a:pPr lvl="3"/>
            <a:r>
              <a:t/>
            </a:r>
          </a:p>
          <a:p>
            <a:pPr lvl="4"/>
            <a:r>
              <a:t/>
            </a:r>
          </a:p>
        </p:txBody>
      </p:sp>
      <p:sp>
        <p:nvSpPr>
          <p:cNvPr id="35"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42" name="Slide Title"/>
          <p:cNvSpPr txBox="1"/>
          <p:nvPr>
            <p:ph type="title" hasCustomPrompt="1"/>
          </p:nvPr>
        </p:nvSpPr>
        <p:spPr>
          <a:prstGeom prst="rect">
            <a:avLst/>
          </a:prstGeom>
        </p:spPr>
        <p:txBody>
          <a:bodyPr/>
          <a:lstStyle/>
          <a:p>
            <a:pPr/>
            <a:r>
              <a:t>Slide Title</a:t>
            </a:r>
          </a:p>
        </p:txBody>
      </p:sp>
      <p:sp>
        <p:nvSpPr>
          <p:cNvPr id="43" name="Slide Subtitle"/>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44" name="Body Level One…"/>
          <p:cNvSpPr txBox="1"/>
          <p:nvPr>
            <p:ph type="body" idx="1" hasCustomPrompt="1"/>
          </p:nvPr>
        </p:nvSpPr>
        <p:spPr>
          <a:prstGeom prst="rect">
            <a:avLst/>
          </a:prstGeom>
        </p:spPr>
        <p:txBody>
          <a:bodyPr/>
          <a:lstStyle/>
          <a:p>
            <a:pPr/>
            <a:r>
              <a:t>Slide bullet text</a:t>
            </a:r>
          </a:p>
          <a:p>
            <a:pPr lvl="1"/>
            <a:r>
              <a:t/>
            </a:r>
          </a:p>
          <a:p>
            <a:pPr lvl="2"/>
            <a:r>
              <a:t/>
            </a:r>
          </a:p>
          <a:p>
            <a:pPr lvl="3"/>
            <a:r>
              <a:t/>
            </a:r>
          </a:p>
          <a:p>
            <a:pPr lvl="4"/>
            <a:r>
              <a:t/>
            </a:r>
          </a:p>
        </p:txBody>
      </p:sp>
      <p:sp>
        <p:nvSpPr>
          <p:cNvPr id="4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52" name="Body Level One…"/>
          <p:cNvSpPr txBox="1"/>
          <p:nvPr>
            <p:ph type="body" idx="1" hasCustomPrompt="1"/>
          </p:nvPr>
        </p:nvSpPr>
        <p:spPr>
          <a:prstGeom prst="rect">
            <a:avLst/>
          </a:prstGeom>
        </p:spPr>
        <p:txBody>
          <a:bodyPr numCol="2" spcCol="1098550"/>
          <a:lstStyle/>
          <a:p>
            <a:pPr/>
            <a:r>
              <a:t>Slide bullet text</a:t>
            </a:r>
          </a:p>
          <a:p>
            <a:pPr lvl="1"/>
            <a:r>
              <a:t/>
            </a:r>
          </a:p>
          <a:p>
            <a:pPr lvl="2"/>
            <a:r>
              <a:t/>
            </a:r>
          </a:p>
          <a:p>
            <a:pPr lvl="3"/>
            <a:r>
              <a:t/>
            </a:r>
          </a:p>
          <a:p>
            <a:pPr lvl="4"/>
            <a:r>
              <a:t/>
            </a: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0" name="Slide Subtitle"/>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61" name="Body Level One…"/>
          <p:cNvSpPr txBox="1"/>
          <p:nvPr>
            <p:ph type="body" sz="half" idx="1" hasCustomPrompt="1"/>
          </p:nvPr>
        </p:nvSpPr>
        <p:spPr>
          <a:xfrm>
            <a:off x="1206500" y="4248504"/>
            <a:ext cx="9779000" cy="8256630"/>
          </a:xfrm>
          <a:prstGeom prst="rect">
            <a:avLst/>
          </a:prstGeom>
        </p:spPr>
        <p:txBody>
          <a:bodyPr/>
          <a:lstStyle/>
          <a:p>
            <a:pPr/>
            <a:r>
              <a:t>Slide bullet text</a:t>
            </a:r>
          </a:p>
          <a:p>
            <a:pPr lvl="1"/>
            <a:r>
              <a:t/>
            </a:r>
          </a:p>
          <a:p>
            <a:pPr lvl="2"/>
            <a:r>
              <a:t/>
            </a:r>
          </a:p>
          <a:p>
            <a:pPr lvl="3"/>
            <a:r>
              <a:t/>
            </a:r>
          </a:p>
          <a:p>
            <a:pPr lvl="4"/>
            <a:r>
              <a:t/>
            </a:r>
          </a:p>
        </p:txBody>
      </p:sp>
      <p:sp>
        <p:nvSpPr>
          <p:cNvPr id="62" name="Bowl of pappardelle pasta with parsley butter, roasted hazelnuts, and shaved parmesan cheese"/>
          <p:cNvSpPr/>
          <p:nvPr>
            <p:ph type="pic" idx="22"/>
          </p:nvPr>
        </p:nvSpPr>
        <p:spPr>
          <a:xfrm>
            <a:off x="12192000" y="-407266"/>
            <a:ext cx="10916874" cy="14555832"/>
          </a:xfrm>
          <a:prstGeom prst="rect">
            <a:avLst/>
          </a:prstGeom>
        </p:spPr>
        <p:txBody>
          <a:bodyPr lIns="91439" tIns="45719" rIns="91439" bIns="45719">
            <a:noAutofit/>
          </a:bodyPr>
          <a:lstStyle/>
          <a:p>
            <a:pPr/>
          </a:p>
        </p:txBody>
      </p:sp>
      <p:sp>
        <p:nvSpPr>
          <p:cNvPr id="63" name="Slide Title"/>
          <p:cNvSpPr txBox="1"/>
          <p:nvPr>
            <p:ph type="title" hasCustomPrompt="1"/>
          </p:nvPr>
        </p:nvSpPr>
        <p:spPr>
          <a:xfrm>
            <a:off x="1206500" y="1079500"/>
            <a:ext cx="9779000" cy="1435100"/>
          </a:xfrm>
          <a:prstGeom prst="rect">
            <a:avLst/>
          </a:prstGeom>
        </p:spPr>
        <p:txBody>
          <a:bodyPr/>
          <a:lstStyle/>
          <a:p>
            <a:pPr/>
            <a:r>
              <a:t>Slide Title</a:t>
            </a: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Live Video Small">
    <p:spTree>
      <p:nvGrpSpPr>
        <p:cNvPr id="1" name=""/>
        <p:cNvGrpSpPr/>
        <p:nvPr/>
      </p:nvGrpSpPr>
      <p:grpSpPr>
        <a:xfrm>
          <a:off x="0" y="0"/>
          <a:ext cx="0" cy="0"/>
          <a:chOff x="0" y="0"/>
          <a:chExt cx="0" cy="0"/>
        </a:xfrm>
      </p:grpSpPr>
      <p:sp>
        <p:nvSpPr>
          <p:cNvPr id="71" name="Slide Subtitle"/>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72" name="Body Level One…"/>
          <p:cNvSpPr txBox="1"/>
          <p:nvPr>
            <p:ph type="body" sz="half" idx="1" hasCustomPrompt="1"/>
          </p:nvPr>
        </p:nvSpPr>
        <p:spPr>
          <a:xfrm>
            <a:off x="1206500" y="4248504"/>
            <a:ext cx="9779000" cy="8256630"/>
          </a:xfrm>
          <a:prstGeom prst="rect">
            <a:avLst/>
          </a:prstGeom>
        </p:spPr>
        <p:txBody>
          <a:bodyPr/>
          <a:lstStyle/>
          <a:p>
            <a:pPr/>
            <a:r>
              <a:t>Slide bullet text</a:t>
            </a:r>
          </a:p>
          <a:p>
            <a:pPr lvl="1"/>
            <a:r>
              <a:t/>
            </a:r>
          </a:p>
          <a:p>
            <a:pPr lvl="2"/>
            <a:r>
              <a:t/>
            </a:r>
          </a:p>
          <a:p>
            <a:pPr lvl="3"/>
            <a:r>
              <a:t/>
            </a:r>
          </a:p>
          <a:p>
            <a:pPr lvl="4"/>
            <a:r>
              <a:t/>
            </a:r>
          </a:p>
        </p:txBody>
      </p:sp>
      <p:sp>
        <p:nvSpPr>
          <p:cNvPr id="73" name="Slide Title"/>
          <p:cNvSpPr txBox="1"/>
          <p:nvPr>
            <p:ph type="title" hasCustomPrompt="1"/>
          </p:nvPr>
        </p:nvSpPr>
        <p:spPr>
          <a:xfrm>
            <a:off x="1206500" y="1079500"/>
            <a:ext cx="9779000" cy="1435100"/>
          </a:xfrm>
          <a:prstGeom prst="rect">
            <a:avLst/>
          </a:prstGeom>
        </p:spPr>
        <p:txBody>
          <a:bodyPr/>
          <a:lstStyle/>
          <a:p>
            <a:pPr/>
            <a:r>
              <a:t>Slide Title</a:t>
            </a:r>
          </a:p>
        </p:txBody>
      </p:sp>
      <p:sp>
        <p:nvSpPr>
          <p:cNvPr id="7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Live Video Large">
    <p:spTree>
      <p:nvGrpSpPr>
        <p:cNvPr id="1" name=""/>
        <p:cNvGrpSpPr/>
        <p:nvPr/>
      </p:nvGrpSpPr>
      <p:grpSpPr>
        <a:xfrm>
          <a:off x="0" y="0"/>
          <a:ext cx="0" cy="0"/>
          <a:chOff x="0" y="0"/>
          <a:chExt cx="0" cy="0"/>
        </a:xfrm>
      </p:grpSpPr>
      <p:sp>
        <p:nvSpPr>
          <p:cNvPr id="81" name="Slide Subtitle"/>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82" name="Body Level One…"/>
          <p:cNvSpPr txBox="1"/>
          <p:nvPr>
            <p:ph type="body" sz="half" idx="1" hasCustomPrompt="1"/>
          </p:nvPr>
        </p:nvSpPr>
        <p:spPr>
          <a:xfrm>
            <a:off x="1206500" y="4248504"/>
            <a:ext cx="9779000" cy="8256630"/>
          </a:xfrm>
          <a:prstGeom prst="rect">
            <a:avLst/>
          </a:prstGeom>
        </p:spPr>
        <p:txBody>
          <a:bodyPr/>
          <a:lstStyle/>
          <a:p>
            <a:pPr/>
            <a:r>
              <a:t>Slide bullet text</a:t>
            </a:r>
          </a:p>
          <a:p>
            <a:pPr lvl="1"/>
            <a:r>
              <a:t/>
            </a:r>
          </a:p>
          <a:p>
            <a:pPr lvl="2"/>
            <a:r>
              <a:t/>
            </a:r>
          </a:p>
          <a:p>
            <a:pPr lvl="3"/>
            <a:r>
              <a:t/>
            </a:r>
          </a:p>
          <a:p>
            <a:pPr lvl="4"/>
            <a:r>
              <a:t/>
            </a:r>
          </a:p>
        </p:txBody>
      </p:sp>
      <p:sp>
        <p:nvSpPr>
          <p:cNvPr id="83" name="Slide Title"/>
          <p:cNvSpPr txBox="1"/>
          <p:nvPr>
            <p:ph type="title" hasCustomPrompt="1"/>
          </p:nvPr>
        </p:nvSpPr>
        <p:spPr>
          <a:xfrm>
            <a:off x="1206500" y="1079500"/>
            <a:ext cx="9779000" cy="1435100"/>
          </a:xfrm>
          <a:prstGeom prst="rect">
            <a:avLst/>
          </a:prstGeom>
        </p:spPr>
        <p:txBody>
          <a:bodyPr/>
          <a:lstStyle/>
          <a:p>
            <a:pPr/>
            <a:r>
              <a:t>Slide Title</a:t>
            </a:r>
          </a:p>
        </p:txBody>
      </p:sp>
      <p:sp>
        <p:nvSpPr>
          <p:cNvPr id="8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spTree>
      <p:nvGrpSpPr>
        <p:cNvPr id="1" name=""/>
        <p:cNvGrpSpPr/>
        <p:nvPr/>
      </p:nvGrpSpPr>
      <p:grpSpPr>
        <a:xfrm>
          <a:off x="0" y="0"/>
          <a:ext cx="0" cy="0"/>
          <a:chOff x="0" y="0"/>
          <a:chExt cx="0" cy="0"/>
        </a:xfrm>
      </p:grpSpPr>
      <p:sp>
        <p:nvSpPr>
          <p:cNvPr id="91" name="Section Title"/>
          <p:cNvSpPr txBox="1"/>
          <p:nvPr>
            <p:ph type="title" hasCustomPrompt="1"/>
          </p:nvPr>
        </p:nvSpPr>
        <p:spPr>
          <a:xfrm>
            <a:off x="1206496" y="4533900"/>
            <a:ext cx="21971004" cy="4648200"/>
          </a:xfrm>
          <a:prstGeom prst="rect">
            <a:avLst/>
          </a:prstGeom>
        </p:spPr>
        <p:txBody>
          <a:bodyPr anchor="ctr"/>
          <a:lstStyle>
            <a:lvl1pPr>
              <a:defRPr b="0" spc="-232" sz="11600">
                <a:latin typeface="Helvetica Neue Medium"/>
                <a:ea typeface="Helvetica Neue Medium"/>
                <a:cs typeface="Helvetica Neue Medium"/>
                <a:sym typeface="Helvetica Neue Medium"/>
              </a:defRPr>
            </a:lvl1pPr>
          </a:lstStyle>
          <a:p>
            <a:pPr/>
            <a:r>
              <a:t>Section Title</a:t>
            </a:r>
          </a:p>
        </p:txBody>
      </p:sp>
      <p:sp>
        <p:nvSpPr>
          <p:cNvPr id="92"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 Id="rId19" Type="http://schemas.openxmlformats.org/officeDocument/2006/relationships/slideLayout" Target="../slideLayouts/slideLayout18.xml"/><Relationship Id="rId20" Type="http://schemas.openxmlformats.org/officeDocument/2006/relationships/slideLayout" Target="../slideLayouts/slideLayout19.xml"/><Relationship Id="rId21" Type="http://schemas.openxmlformats.org/officeDocument/2006/relationships/slideLayout" Target="../slideLayouts/slideLayout20.xml"/><Relationship Id="rId22" Type="http://schemas.openxmlformats.org/officeDocument/2006/relationships/slideLayout" Target="../slideLayouts/slideLayout21.xml"/><Relationship Id="rId23"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Slide Title"/>
          <p:cNvSpPr txBox="1"/>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Title</a:t>
            </a:r>
          </a:p>
        </p:txBody>
      </p:sp>
      <p:sp>
        <p:nvSpPr>
          <p:cNvPr id="3" name="Body Level One…"/>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bullet text</a:t>
            </a:r>
          </a:p>
          <a:p>
            <a:pPr lvl="1"/>
            <a:r>
              <a:t/>
            </a:r>
          </a:p>
          <a:p>
            <a:pPr lvl="2"/>
            <a:r>
              <a:t/>
            </a:r>
          </a:p>
          <a:p>
            <a:pPr lvl="3"/>
            <a:r>
              <a:t/>
            </a:r>
          </a:p>
          <a:p>
            <a:pPr lvl="4"/>
            <a:r>
              <a:t/>
            </a:r>
          </a:p>
        </p:txBody>
      </p:sp>
      <p:sp>
        <p:nvSpPr>
          <p:cNvPr id="4" name="Slide Number"/>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22.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hyperlink" Target="https://documents.adventistarchives.org/Minutes/GCC/GCC1945-03.pdf" TargetMode="External"/><Relationship Id="rId3" Type="http://schemas.openxmlformats.org/officeDocument/2006/relationships/hyperlink" Target="https://promesa.pro/history" TargetMode="External"/></Relationships>

</file>

<file path=ppt/slides/_rels/slide11.xml.rels><?xml version="1.0" encoding="UTF-8"?>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hyperlink" Target="https://www.adventistliberty.org/more-about-parl" TargetMode="External"/><Relationship Id="rId3" Type="http://schemas.openxmlformats.org/officeDocument/2006/relationships/hyperlink" Target="https://documents.adventistarchives.org/Minutes/GCC/GCC1985-03.pdf" TargetMode="External"/><Relationship Id="rId4" Type="http://schemas.openxmlformats.org/officeDocument/2006/relationships/hyperlink" Target="https://documents.un.org/doc/undoc/gen/nl3/219/71/pdf/nl321971.pdf" TargetMode="External"/><Relationship Id="rId5" Type="http://schemas.openxmlformats.org/officeDocument/2006/relationships/hyperlink" Target="https://esango.un.org/civilsociety/simpleSearch.do?method=search&amp;searchTypeRedef=simpleSearch&amp;searchType=simpleSearch&amp;organizationNamee=Adventist" TargetMode="Externa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hyperlink" Target="https://documents.adventistarchives.org/Periodicals/RH/RH19850606-V162-23.pdf" TargetMode="External"/><Relationship Id="rId3" Type="http://schemas.openxmlformats.org/officeDocument/2006/relationships/hyperlink" Target="https://documents.adventistarchives.org/Periodicals/GCSessionBulletins/GCB1985-01.pdf" TargetMode="Externa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hyperlink" Target="https://documents.adventistarchives.org/Periodicals/RH/RH19850606-V162-23.pdf" TargetMode="External"/><Relationship Id="rId3" Type="http://schemas.openxmlformats.org/officeDocument/2006/relationships/hyperlink" Target="https://documents.adventistarchives.org/Periodicals/GCSessionBulletins/GCB1985-01.pdf" TargetMode="External"/></Relationships>

</file>

<file path=ppt/slides/_rels/slide16.xml.rels><?xml version="1.0" encoding="UTF-8"?>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hyperlink" Target="https://encyclopedia.adventist.org/article?id=CJII" TargetMode="External"/><Relationship Id="rId3" Type="http://schemas.openxmlformats.org/officeDocument/2006/relationships/hyperlink" Target="https://esango.un.org/civilsociety/simpleSearch.do?method=search&amp;searchTypeRedef=simpleSearch&amp;searchType=simpleSearch&amp;organizationNamee=Defence+of+Religious+Liberty" TargetMode="External"/></Relationships>

</file>

<file path=ppt/slides/_rels/slide17.xml.rels><?xml version="1.0" encoding="UTF-8"?>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hyperlink" Target="https://www.adra.org.au/about-us/our-history" TargetMode="External"/><Relationship Id="rId3" Type="http://schemas.openxmlformats.org/officeDocument/2006/relationships/hyperlink" Target="https://esango.un.org/civilsociety/simpleSearch.do?method=search&amp;searchTypeRedef=simpleSearch&amp;searchType=simpleSearch&amp;organizationNamee=Adventist" TargetMode="External"/></Relationships>

</file>

<file path=ppt/slides/_rels/slide18.xml.rels><?xml version="1.0" encoding="UTF-8"?>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hyperlink" Target="https://esango.un.org/civilsociety/simpleSearch.do?method=search&amp;searchTypeRedef=simpleSearch&amp;searchType=simpleSearch&amp;organizationNamee=IRLA" TargetMode="External"/></Relationships>

</file>

<file path=ppt/slides/_rels/slide19.xml.rels><?xml version="1.0" encoding="UTF-8"?>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hyperlink" Target="https://jliflc.com/wp-content/uploads/2016/11/Concept-Note-Final-Version-1.pdf" TargetMode="External"/></Relationships>

</file>

<file path=ppt/slides/_rels/slide2.xml.rels><?xml version="1.0" encoding="UTF-8"?>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19.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hyperlink" Target="https://publicadministration.desa.un.org/sites/default/files/publications/2023/Report%20-%20Changing%20Mindsets%20and%20Governace%20Capacities%20Final.pdf" TargetMode="External"/></Relationships>

</file>

<file path=ppt/slides/_rels/slide23.xml.rels><?xml version="1.0" encoding="UTF-8"?>
<Relationships xmlns="http://schemas.openxmlformats.org/package/2006/relationships"><Relationship Id="rId1" Type="http://schemas.openxmlformats.org/officeDocument/2006/relationships/slideLayout" Target="../slideLayouts/slideLayout2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hyperlink" Target="https://search.archives.un.org/s-1267-0000-0118-00001" TargetMode="External"/></Relationships>

</file>

<file path=ppt/slides/_rels/slide4.xml.rels><?xml version="1.0" encoding="UTF-8"?>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hyperlink" Target="https://documents.adventistarchives.org/Minutes/GCC/GCC1945-03.pdf" TargetMode="External"/></Relationships>

</file>

<file path=ppt/slides/_rels/slide5.xml.rels><?xml version="1.0" encoding="UTF-8"?>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hyperlink" Target="https://adventistreview.org/focus/leadership-innovation" TargetMode="External"/><Relationship Id="rId3" Type="http://schemas.openxmlformats.org/officeDocument/2006/relationships/hyperlink" Target="https://documents.adventistarchives.org/Minutes/GCC/GCC1932-01.pdf" TargetMode="External"/></Relationships>

</file>

<file path=ppt/slides/_rels/slide8.xml.rels><?xml version="1.0" encoding="UTF-8"?>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hyperlink" Target="https://documents.adventistarchives.org/Minutes/GCC/GCC1931-05.pdf" TargetMode="External"/><Relationship Id="rId3" Type="http://schemas.openxmlformats.org/officeDocument/2006/relationships/hyperlink" Target="https://documents.adventistarchives.org/Minutes/GCC/GCC1931-06.pdf" TargetMode="External"/><Relationship Id="rId4" Type="http://schemas.openxmlformats.org/officeDocument/2006/relationships/hyperlink" Target="https://documents.adventistarchives.org/Minutes/GCC/GCC1937-02.pdf" TargetMode="External"/><Relationship Id="rId5" Type="http://schemas.openxmlformats.org/officeDocument/2006/relationships/hyperlink" Target="https://documents.adventistarchives.org/Minutes/GCC/GCC1937-08.pdf" TargetMode="External"/></Relationships>

</file>

<file path=ppt/slides/_rels/slide9.xml.rels><?xml version="1.0" encoding="UTF-8"?>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hyperlink" Target="https://documents.adventistarchives.org/Minutes/GCC/GCC1950-07.pdf" TargetMode="External"/><Relationship Id="rId3" Type="http://schemas.openxmlformats.org/officeDocument/2006/relationships/hyperlink" Target="https://documents.adventistarchives.org/Minutes/GCC/GCC1952-03.pdf" TargetMode="External"/><Relationship Id="rId4" Type="http://schemas.openxmlformats.org/officeDocument/2006/relationships/hyperlink" Target="https://documents.adventistarchives.org/Minutes/GCC/GCC1953-08.pdf" TargetMode="External"/><Relationship Id="rId5" Type="http://schemas.openxmlformats.org/officeDocument/2006/relationships/hyperlink" Target="https://documents.adventistarchives.org/Minutes/GCC/GCC1960-09.pdf" TargetMode="External"/><Relationship Id="rId6" Type="http://schemas.openxmlformats.org/officeDocument/2006/relationships/hyperlink" Target="https://documents.adventistarchives.org/Minutes/GCC/GCC1957-03.pdf" TargetMode="Externa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7" name="A Historical Overview of the Seventh-day Adventist Church’s Relationship With the United Nations"/>
          <p:cNvSpPr txBox="1"/>
          <p:nvPr>
            <p:ph type="title"/>
          </p:nvPr>
        </p:nvSpPr>
        <p:spPr>
          <a:xfrm>
            <a:off x="1129494" y="4630059"/>
            <a:ext cx="22125012" cy="4455882"/>
          </a:xfrm>
          <a:prstGeom prst="rect">
            <a:avLst/>
          </a:prstGeom>
        </p:spPr>
        <p:txBody>
          <a:bodyPr/>
          <a:lstStyle/>
          <a:p>
            <a:pPr/>
            <a:r>
              <a:t>A Historical Overview of the Seventh-day Adventist Church’s Relationship With the United Nations</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3" name="1933-mid 1950s"/>
          <p:cNvSpPr txBox="1"/>
          <p:nvPr>
            <p:ph type="title"/>
          </p:nvPr>
        </p:nvSpPr>
        <p:spPr>
          <a:prstGeom prst="rect">
            <a:avLst/>
          </a:prstGeom>
        </p:spPr>
        <p:txBody>
          <a:bodyPr/>
          <a:lstStyle/>
          <a:p>
            <a:pPr/>
            <a:r>
              <a:t>1933-mid 1950s</a:t>
            </a:r>
          </a:p>
        </p:txBody>
      </p:sp>
      <p:sp>
        <p:nvSpPr>
          <p:cNvPr id="244" name="4.…"/>
          <p:cNvSpPr txBox="1"/>
          <p:nvPr>
            <p:ph type="body" idx="1"/>
          </p:nvPr>
        </p:nvSpPr>
        <p:spPr>
          <a:prstGeom prst="rect">
            <a:avLst/>
          </a:prstGeom>
        </p:spPr>
        <p:txBody>
          <a:bodyPr/>
          <a:lstStyle/>
          <a:p>
            <a:pPr defTabSz="457200">
              <a:lnSpc>
                <a:spcPct val="100000"/>
              </a:lnSpc>
              <a:spcBef>
                <a:spcPts val="0"/>
              </a:spcBef>
              <a:defRPr sz="3600">
                <a:solidFill>
                  <a:srgbClr val="5A5A5A"/>
                </a:solidFill>
                <a:latin typeface="+mn-lt"/>
                <a:ea typeface="+mn-ea"/>
                <a:cs typeface="+mn-cs"/>
                <a:sym typeface="Helvetica Neue"/>
              </a:defRPr>
            </a:pPr>
            <a:r>
              <a:t>4.</a:t>
            </a:r>
          </a:p>
          <a:p>
            <a:pPr defTabSz="457200">
              <a:lnSpc>
                <a:spcPct val="100000"/>
              </a:lnSpc>
              <a:spcBef>
                <a:spcPts val="0"/>
              </a:spcBef>
              <a:defRPr sz="3600">
                <a:solidFill>
                  <a:srgbClr val="5A5A5A"/>
                </a:solidFill>
                <a:latin typeface="+mn-lt"/>
                <a:ea typeface="+mn-ea"/>
                <a:cs typeface="+mn-cs"/>
                <a:sym typeface="Helvetica Neue"/>
              </a:defRPr>
            </a:pPr>
            <a:r>
              <a:t>General Conference of Seventh-day Adventists, General Conference Committee Minutes, March 1945 (Washington, D.C.: General Conference of Seventh-day Adventists, 1945), 1809, accessed December 16, 2025, </a:t>
            </a:r>
            <a:r>
              <a:rPr>
                <a:solidFill>
                  <a:srgbClr val="2EA3F2"/>
                </a:solidFill>
                <a:hlinkClick r:id="rId2" invalidUrl="" action="" tgtFrame="" tooltip="" history="1" highlightClick="0" endSnd="0"/>
              </a:rPr>
              <a:t>https://documents.adventistarchives.org/Minutes/GCC/GCC1945-03.pdf</a:t>
            </a:r>
          </a:p>
          <a:p>
            <a:pPr defTabSz="457200">
              <a:lnSpc>
                <a:spcPct val="100000"/>
              </a:lnSpc>
              <a:spcBef>
                <a:spcPts val="0"/>
              </a:spcBef>
              <a:defRPr sz="3600">
                <a:solidFill>
                  <a:srgbClr val="5A5A5A"/>
                </a:solidFill>
                <a:latin typeface="+mn-lt"/>
                <a:ea typeface="+mn-ea"/>
                <a:cs typeface="+mn-cs"/>
                <a:sym typeface="Helvetica Neue"/>
              </a:defRPr>
            </a:pPr>
          </a:p>
          <a:p>
            <a:pPr defTabSz="457200">
              <a:lnSpc>
                <a:spcPct val="100000"/>
              </a:lnSpc>
              <a:spcBef>
                <a:spcPts val="0"/>
              </a:spcBef>
              <a:defRPr sz="3600">
                <a:solidFill>
                  <a:srgbClr val="5A5A5A"/>
                </a:solidFill>
                <a:latin typeface="+mn-lt"/>
                <a:ea typeface="+mn-ea"/>
                <a:cs typeface="+mn-cs"/>
                <a:sym typeface="Helvetica Neue"/>
              </a:defRPr>
            </a:pPr>
            <a:r>
              <a:t>5. </a:t>
            </a:r>
          </a:p>
          <a:p>
            <a:pPr defTabSz="457200">
              <a:lnSpc>
                <a:spcPct val="100000"/>
              </a:lnSpc>
              <a:spcBef>
                <a:spcPts val="0"/>
              </a:spcBef>
              <a:defRPr sz="3600">
                <a:solidFill>
                  <a:srgbClr val="5A5A5A"/>
                </a:solidFill>
                <a:latin typeface="+mn-lt"/>
                <a:ea typeface="+mn-ea"/>
                <a:cs typeface="+mn-cs"/>
                <a:sym typeface="Helvetica Neue"/>
              </a:defRPr>
            </a:pPr>
            <a:r>
              <a:t>History – The International Association for the Defence of Religious Liberty (AIDLR), AIDLR, accessed December 11, 2025, </a:t>
            </a:r>
            <a:r>
              <a:rPr>
                <a:solidFill>
                  <a:srgbClr val="2EA3F2"/>
                </a:solidFill>
                <a:hlinkClick r:id="rId3" invalidUrl="" action="" tgtFrame="" tooltip="" history="1" highlightClick="0" endSnd="0"/>
              </a:rPr>
              <a:t>https://promesa.pro/history</a:t>
            </a:r>
          </a:p>
          <a:p>
            <a:pPr defTabSz="457200">
              <a:lnSpc>
                <a:spcPct val="100000"/>
              </a:lnSpc>
              <a:spcBef>
                <a:spcPts val="0"/>
              </a:spcBef>
              <a:defRPr sz="3600">
                <a:solidFill>
                  <a:srgbClr val="5A5A5A"/>
                </a:solidFill>
                <a:latin typeface="+mn-lt"/>
                <a:ea typeface="+mn-ea"/>
                <a:cs typeface="+mn-cs"/>
                <a:sym typeface="Helvetica Neue"/>
              </a:defRPr>
            </a:pPr>
          </a:p>
          <a:p>
            <a:pPr defTabSz="457200">
              <a:lnSpc>
                <a:spcPct val="100000"/>
              </a:lnSpc>
              <a:spcBef>
                <a:spcPts val="0"/>
              </a:spcBef>
              <a:defRPr sz="3600">
                <a:solidFill>
                  <a:srgbClr val="5A5A5A"/>
                </a:solidFill>
                <a:latin typeface="+mn-lt"/>
                <a:ea typeface="+mn-ea"/>
                <a:cs typeface="+mn-cs"/>
                <a:sym typeface="Helvetica Neue"/>
              </a:defRPr>
            </a:pPr>
            <a:r>
              <a:t>6. Ibid.</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6" name="1945"/>
          <p:cNvSpPr txBox="1"/>
          <p:nvPr>
            <p:ph type="title"/>
          </p:nvPr>
        </p:nvSpPr>
        <p:spPr>
          <a:prstGeom prst="rect">
            <a:avLst/>
          </a:prstGeom>
        </p:spPr>
        <p:txBody>
          <a:bodyPr/>
          <a:lstStyle/>
          <a:p>
            <a:pPr/>
            <a:r>
              <a:t>1945</a:t>
            </a:r>
          </a:p>
        </p:txBody>
      </p:sp>
      <p:sp>
        <p:nvSpPr>
          <p:cNvPr id="247" name="Dr. Bert Beach also represented the GC at the UN and also “met with the American First Lady Eleanor Roosevelt to discuss religious freedom issues at the founding of the UN.”[7] Nations voted to recommend to the Council the granting of Consultative Status"/>
          <p:cNvSpPr txBox="1"/>
          <p:nvPr>
            <p:ph type="body" idx="1"/>
          </p:nvPr>
        </p:nvSpPr>
        <p:spPr>
          <a:prstGeom prst="rect">
            <a:avLst/>
          </a:prstGeom>
        </p:spPr>
        <p:txBody>
          <a:bodyPr/>
          <a:lstStyle>
            <a:lvl1pPr defTabSz="1572768">
              <a:spcBef>
                <a:spcPts val="1700"/>
              </a:spcBef>
              <a:defRPr b="1" sz="6192"/>
            </a:lvl1pPr>
          </a:lstStyle>
          <a:p>
            <a:pPr/>
            <a:r>
              <a:t>Dr. Bert Beach also represented the GC at the UN and also “met with the American First Lady Eleanor Roosevelt to discuss religious freedom issues at the founding of the UN.”[7] Nations voted to recommend to the Council the granting of Consultative Status in Category II to the General Conference of Seventh-day Adventists.”[8] It was announced to the world Church later in 1985.[9]</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9" name="1945"/>
          <p:cNvSpPr txBox="1"/>
          <p:nvPr>
            <p:ph type="title"/>
          </p:nvPr>
        </p:nvSpPr>
        <p:spPr>
          <a:prstGeom prst="rect">
            <a:avLst/>
          </a:prstGeom>
        </p:spPr>
        <p:txBody>
          <a:bodyPr/>
          <a:lstStyle/>
          <a:p>
            <a:pPr/>
            <a:r>
              <a:t>1945</a:t>
            </a:r>
          </a:p>
        </p:txBody>
      </p:sp>
      <p:sp>
        <p:nvSpPr>
          <p:cNvPr id="250" name="7.…"/>
          <p:cNvSpPr txBox="1"/>
          <p:nvPr>
            <p:ph type="body" idx="1"/>
          </p:nvPr>
        </p:nvSpPr>
        <p:spPr>
          <a:prstGeom prst="rect">
            <a:avLst/>
          </a:prstGeom>
        </p:spPr>
        <p:txBody>
          <a:bodyPr/>
          <a:lstStyle/>
          <a:p>
            <a:pPr defTabSz="438911">
              <a:lnSpc>
                <a:spcPct val="100000"/>
              </a:lnSpc>
              <a:spcBef>
                <a:spcPts val="0"/>
              </a:spcBef>
              <a:defRPr sz="3455">
                <a:solidFill>
                  <a:srgbClr val="5A5A5A"/>
                </a:solidFill>
                <a:latin typeface="+mn-lt"/>
                <a:ea typeface="+mn-ea"/>
                <a:cs typeface="+mn-cs"/>
                <a:sym typeface="Helvetica Neue"/>
              </a:defRPr>
            </a:pPr>
            <a:r>
              <a:t>7.</a:t>
            </a:r>
          </a:p>
          <a:p>
            <a:pPr defTabSz="438911">
              <a:lnSpc>
                <a:spcPct val="100000"/>
              </a:lnSpc>
              <a:spcBef>
                <a:spcPts val="0"/>
              </a:spcBef>
              <a:defRPr sz="3455">
                <a:solidFill>
                  <a:srgbClr val="5A5A5A"/>
                </a:solidFill>
                <a:latin typeface="+mn-lt"/>
                <a:ea typeface="+mn-ea"/>
                <a:cs typeface="+mn-cs"/>
                <a:sym typeface="Helvetica Neue"/>
              </a:defRPr>
            </a:pPr>
            <a:r>
              <a:t>General Conference of Seventh-day Adventists, AdventistLiberty.org, “What We Do (Public Affairs and Religious Liberty – PARL),” accessed December 27, 2025, </a:t>
            </a:r>
            <a:r>
              <a:rPr>
                <a:solidFill>
                  <a:srgbClr val="2EA3F2"/>
                </a:solidFill>
                <a:hlinkClick r:id="rId2" invalidUrl="" action="" tgtFrame="" tooltip="" history="1" highlightClick="0" endSnd="0"/>
              </a:rPr>
              <a:t>https://www.adventistliberty.org/more-about-parl</a:t>
            </a:r>
          </a:p>
          <a:p>
            <a:pPr defTabSz="438911">
              <a:lnSpc>
                <a:spcPct val="100000"/>
              </a:lnSpc>
              <a:spcBef>
                <a:spcPts val="0"/>
              </a:spcBef>
              <a:defRPr sz="3455">
                <a:solidFill>
                  <a:srgbClr val="5A5A5A"/>
                </a:solidFill>
                <a:latin typeface="+mn-lt"/>
                <a:ea typeface="+mn-ea"/>
                <a:cs typeface="+mn-cs"/>
                <a:sym typeface="Helvetica Neue"/>
              </a:defRPr>
            </a:pPr>
            <a:r>
              <a:t>8. </a:t>
            </a:r>
          </a:p>
          <a:p>
            <a:pPr defTabSz="438911">
              <a:lnSpc>
                <a:spcPct val="100000"/>
              </a:lnSpc>
              <a:spcBef>
                <a:spcPts val="0"/>
              </a:spcBef>
              <a:defRPr sz="3455">
                <a:solidFill>
                  <a:srgbClr val="5A5A5A"/>
                </a:solidFill>
                <a:latin typeface="+mn-lt"/>
                <a:ea typeface="+mn-ea"/>
                <a:cs typeface="+mn-cs"/>
                <a:sym typeface="Helvetica Neue"/>
              </a:defRPr>
            </a:pPr>
            <a:r>
              <a:t>General Conference of Seventh-day Adventists, General Conference Committee Minutes, March 1985 (Washington, D.C.: General Conference of Seventh-day Adventists, 1985), 85-82, accessed December 16, 2025, </a:t>
            </a:r>
            <a:r>
              <a:rPr>
                <a:solidFill>
                  <a:srgbClr val="2EA3F2"/>
                </a:solidFill>
                <a:hlinkClick r:id="rId3" invalidUrl="" action="" tgtFrame="" tooltip="" history="1" highlightClick="0" endSnd="0"/>
              </a:rPr>
              <a:t>https://documents.adventistarchives.org/Minutes/GCC/GCC1985-03.pdf</a:t>
            </a:r>
          </a:p>
          <a:p>
            <a:pPr defTabSz="438911">
              <a:lnSpc>
                <a:spcPct val="100000"/>
              </a:lnSpc>
              <a:spcBef>
                <a:spcPts val="0"/>
              </a:spcBef>
              <a:defRPr sz="3455">
                <a:solidFill>
                  <a:srgbClr val="5A5A5A"/>
                </a:solidFill>
                <a:latin typeface="+mn-lt"/>
                <a:ea typeface="+mn-ea"/>
                <a:cs typeface="+mn-cs"/>
                <a:sym typeface="Helvetica Neue"/>
              </a:defRPr>
            </a:pPr>
            <a:r>
              <a:t>United Nations Economic and Social Council, Report of the Committee on Non-Governmental Organizations, First Regular Session of 1985 (E/1985/19, April 16, 1985), United Nations Economic and Social Council, Report of the Committee on Non-Governmental Organizations, First Regular Session of 1985 (E/1985/19, April 16, 1985), accessed December 16, 2025, </a:t>
            </a:r>
            <a:r>
              <a:rPr>
                <a:solidFill>
                  <a:srgbClr val="2EA3F2"/>
                </a:solidFill>
                <a:hlinkClick r:id="rId4" invalidUrl="" action="" tgtFrame="" tooltip="" history="1" highlightClick="0" endSnd="0"/>
              </a:rPr>
              <a:t>https://documents.un.org/doc/undoc/gen/nl3/219/71/pdf/nl321971.pdf</a:t>
            </a:r>
            <a:r>
              <a:t> </a:t>
            </a:r>
          </a:p>
          <a:p>
            <a:pPr defTabSz="438911">
              <a:lnSpc>
                <a:spcPct val="100000"/>
              </a:lnSpc>
              <a:spcBef>
                <a:spcPts val="0"/>
              </a:spcBef>
              <a:defRPr sz="3455">
                <a:solidFill>
                  <a:srgbClr val="2EA3F2"/>
                </a:solidFill>
                <a:latin typeface="+mn-lt"/>
                <a:ea typeface="+mn-ea"/>
                <a:cs typeface="+mn-cs"/>
                <a:sym typeface="Helvetica Neue"/>
              </a:defRPr>
            </a:pPr>
            <a:r>
              <a:rPr>
                <a:solidFill>
                  <a:srgbClr val="5A5A5A"/>
                </a:solidFill>
              </a:rPr>
              <a:t>United Nations, “e-SANGO Civil Society Search: ‘Adventist’,” accessed December 5, 2025, </a:t>
            </a:r>
            <a:r>
              <a:rPr u="sng">
                <a:hlinkClick r:id="rId5" invalidUrl="" action="" tgtFrame="" tooltip="" history="1" highlightClick="0" endSnd="0"/>
              </a:rPr>
              <a:t>https://esango.un.org/civilsociety/simpleSearch.do?method=search&amp;searchTypeRedef=simpleSearch&amp;searchType=simpleSearch&amp;organizationNamee=Adventist</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2" name="1945"/>
          <p:cNvSpPr txBox="1"/>
          <p:nvPr>
            <p:ph type="title"/>
          </p:nvPr>
        </p:nvSpPr>
        <p:spPr>
          <a:prstGeom prst="rect">
            <a:avLst/>
          </a:prstGeom>
        </p:spPr>
        <p:txBody>
          <a:bodyPr/>
          <a:lstStyle/>
          <a:p>
            <a:pPr/>
            <a:r>
              <a:t>1945</a:t>
            </a:r>
          </a:p>
        </p:txBody>
      </p:sp>
      <p:sp>
        <p:nvSpPr>
          <p:cNvPr id="253" name="9.…"/>
          <p:cNvSpPr txBox="1"/>
          <p:nvPr>
            <p:ph type="body" idx="1"/>
          </p:nvPr>
        </p:nvSpPr>
        <p:spPr>
          <a:prstGeom prst="rect">
            <a:avLst/>
          </a:prstGeom>
        </p:spPr>
        <p:txBody>
          <a:bodyPr/>
          <a:lstStyle/>
          <a:p>
            <a:pPr defTabSz="457200">
              <a:lnSpc>
                <a:spcPct val="100000"/>
              </a:lnSpc>
              <a:spcBef>
                <a:spcPts val="0"/>
              </a:spcBef>
              <a:defRPr sz="3600">
                <a:solidFill>
                  <a:srgbClr val="5A5A5A"/>
                </a:solidFill>
                <a:latin typeface="+mn-lt"/>
                <a:ea typeface="+mn-ea"/>
                <a:cs typeface="+mn-cs"/>
                <a:sym typeface="Helvetica Neue"/>
              </a:defRPr>
            </a:pPr>
            <a:r>
              <a:t>9.</a:t>
            </a:r>
          </a:p>
          <a:p>
            <a:pPr defTabSz="457200">
              <a:lnSpc>
                <a:spcPct val="100000"/>
              </a:lnSpc>
              <a:spcBef>
                <a:spcPts val="0"/>
              </a:spcBef>
              <a:defRPr sz="3600">
                <a:solidFill>
                  <a:srgbClr val="5A5A5A"/>
                </a:solidFill>
                <a:latin typeface="+mn-lt"/>
                <a:ea typeface="+mn-ea"/>
                <a:cs typeface="+mn-cs"/>
                <a:sym typeface="Helvetica Neue"/>
              </a:defRPr>
            </a:pPr>
          </a:p>
          <a:p>
            <a:pPr defTabSz="457200">
              <a:lnSpc>
                <a:spcPct val="100000"/>
              </a:lnSpc>
              <a:spcBef>
                <a:spcPts val="0"/>
              </a:spcBef>
              <a:defRPr sz="3600">
                <a:solidFill>
                  <a:srgbClr val="5A5A5A"/>
                </a:solidFill>
                <a:latin typeface="+mn-lt"/>
                <a:ea typeface="+mn-ea"/>
                <a:cs typeface="+mn-cs"/>
                <a:sym typeface="Helvetica Neue"/>
              </a:defRPr>
            </a:pPr>
            <a:r>
              <a:t>B. B. Beach, “GC Receives NGO Status from UN,” Review and Herald 162, no. 23 (June 6, 1985), 24, accessed December 16, 1985, </a:t>
            </a:r>
            <a:r>
              <a:rPr>
                <a:solidFill>
                  <a:srgbClr val="2EA3F2"/>
                </a:solidFill>
                <a:hlinkClick r:id="rId2" invalidUrl="" action="" tgtFrame="" tooltip="" history="1" highlightClick="0" endSnd="0"/>
              </a:rPr>
              <a:t>https://documents.adventistarchives.org/Periodicals/RH/RH19850606-V162-23.pdf</a:t>
            </a:r>
          </a:p>
          <a:p>
            <a:pPr defTabSz="457200">
              <a:lnSpc>
                <a:spcPct val="100000"/>
              </a:lnSpc>
              <a:spcBef>
                <a:spcPts val="0"/>
              </a:spcBef>
              <a:defRPr sz="3600">
                <a:solidFill>
                  <a:srgbClr val="5A5A5A"/>
                </a:solidFill>
                <a:latin typeface="+mn-lt"/>
                <a:ea typeface="+mn-ea"/>
                <a:cs typeface="+mn-cs"/>
                <a:sym typeface="Helvetica Neue"/>
              </a:defRPr>
            </a:pPr>
          </a:p>
          <a:p>
            <a:pPr defTabSz="457200">
              <a:lnSpc>
                <a:spcPct val="100000"/>
              </a:lnSpc>
              <a:spcBef>
                <a:spcPts val="0"/>
              </a:spcBef>
              <a:defRPr sz="3600">
                <a:solidFill>
                  <a:srgbClr val="5A5A5A"/>
                </a:solidFill>
                <a:latin typeface="+mn-lt"/>
                <a:ea typeface="+mn-ea"/>
                <a:cs typeface="+mn-cs"/>
                <a:sym typeface="Helvetica Neue"/>
              </a:defRPr>
            </a:pPr>
            <a:r>
              <a:t>Neal C. Wilson, “The 20th Century Book of Acts,” Review and Herald, 7 (663), June 27, 1985, accessed October 27, 2025, </a:t>
            </a:r>
            <a:r>
              <a:rPr>
                <a:solidFill>
                  <a:srgbClr val="2EA3F2"/>
                </a:solidFill>
                <a:hlinkClick r:id="rId3" invalidUrl="" action="" tgtFrame="" tooltip="" history="1" highlightClick="0" endSnd="0"/>
              </a:rPr>
              <a:t>https://documents.adventistarchives.org/Periodicals/GCSessionBulletins/GCB1985-01.pdf</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5" name="1985"/>
          <p:cNvSpPr txBox="1"/>
          <p:nvPr>
            <p:ph type="title"/>
          </p:nvPr>
        </p:nvSpPr>
        <p:spPr>
          <a:prstGeom prst="rect">
            <a:avLst/>
          </a:prstGeom>
        </p:spPr>
        <p:txBody>
          <a:bodyPr/>
          <a:lstStyle/>
          <a:p>
            <a:pPr/>
            <a:r>
              <a:t>1985</a:t>
            </a:r>
          </a:p>
        </p:txBody>
      </p:sp>
      <p:sp>
        <p:nvSpPr>
          <p:cNvPr id="256" name="On March 21, the GC committee was informed, “last night the Non-Governmental Organizations Committee of the Economic, Social and Cultural Council of the United Nations voted to recommend to the Council the granting of Consultative Status in Category II t"/>
          <p:cNvSpPr txBox="1"/>
          <p:nvPr>
            <p:ph type="body" idx="1"/>
          </p:nvPr>
        </p:nvSpPr>
        <p:spPr>
          <a:prstGeom prst="rect">
            <a:avLst/>
          </a:prstGeom>
        </p:spPr>
        <p:txBody>
          <a:bodyPr/>
          <a:lstStyle>
            <a:lvl1pPr defTabSz="1682495">
              <a:spcBef>
                <a:spcPts val="1800"/>
              </a:spcBef>
              <a:defRPr b="1" sz="6624"/>
            </a:lvl1pPr>
          </a:lstStyle>
          <a:p>
            <a:pPr/>
            <a:r>
              <a:t>On March 21, the GC committee was informed, “last night the Non-Governmental Organizations Committee of the Economic, Social and Cultural Council of the United Nations voted to recommend to the Council the granting of Consultative Status in Category II to the General Conference of Seventh-day Adventists.”94 It was announced to the world Church later in 1985. </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8" name="1985"/>
          <p:cNvSpPr txBox="1"/>
          <p:nvPr>
            <p:ph type="title"/>
          </p:nvPr>
        </p:nvSpPr>
        <p:spPr>
          <a:prstGeom prst="rect">
            <a:avLst/>
          </a:prstGeom>
        </p:spPr>
        <p:txBody>
          <a:bodyPr/>
          <a:lstStyle/>
          <a:p>
            <a:pPr/>
            <a:r>
              <a:t>1985</a:t>
            </a:r>
          </a:p>
        </p:txBody>
      </p:sp>
      <p:sp>
        <p:nvSpPr>
          <p:cNvPr id="259" name="B. B. Beach, “GC Receives NGO Status from UN,” Review and Herald 162, no. 23 (June 6, 1985), 24, accessed December 16, 1985, https://documents.adventistarchives.org/Periodicals/RH/RH19850606-V162-23.pdf…"/>
          <p:cNvSpPr txBox="1"/>
          <p:nvPr>
            <p:ph type="body" idx="1"/>
          </p:nvPr>
        </p:nvSpPr>
        <p:spPr>
          <a:prstGeom prst="rect">
            <a:avLst/>
          </a:prstGeom>
        </p:spPr>
        <p:txBody>
          <a:bodyPr/>
          <a:lstStyle/>
          <a:p>
            <a:pPr defTabSz="457200">
              <a:lnSpc>
                <a:spcPct val="100000"/>
              </a:lnSpc>
              <a:spcBef>
                <a:spcPts val="0"/>
              </a:spcBef>
              <a:defRPr sz="3600">
                <a:solidFill>
                  <a:srgbClr val="5A5A5A"/>
                </a:solidFill>
                <a:latin typeface="+mn-lt"/>
                <a:ea typeface="+mn-ea"/>
                <a:cs typeface="+mn-cs"/>
                <a:sym typeface="Helvetica Neue"/>
              </a:defRPr>
            </a:pPr>
            <a:r>
              <a:t>B. B. Beach, “GC Receives NGO Status from UN,” Review and Herald 162, no. 23 (June 6, 1985), 24, accessed December 16, 1985, </a:t>
            </a:r>
            <a:r>
              <a:rPr>
                <a:solidFill>
                  <a:srgbClr val="2EA3F2"/>
                </a:solidFill>
                <a:hlinkClick r:id="rId2" invalidUrl="" action="" tgtFrame="" tooltip="" history="1" highlightClick="0" endSnd="0"/>
              </a:rPr>
              <a:t>https://documents.adventistarchives.org/Periodicals/RH/RH19850606-V162-23.pdf</a:t>
            </a:r>
            <a:r>
              <a:t> </a:t>
            </a:r>
          </a:p>
          <a:p>
            <a:pPr defTabSz="457200">
              <a:lnSpc>
                <a:spcPct val="100000"/>
              </a:lnSpc>
              <a:spcBef>
                <a:spcPts val="0"/>
              </a:spcBef>
              <a:defRPr sz="3600">
                <a:solidFill>
                  <a:srgbClr val="5A5A5A"/>
                </a:solidFill>
                <a:latin typeface="+mn-lt"/>
                <a:ea typeface="+mn-ea"/>
                <a:cs typeface="+mn-cs"/>
                <a:sym typeface="Helvetica Neue"/>
              </a:defRPr>
            </a:pPr>
          </a:p>
          <a:p>
            <a:pPr defTabSz="457200">
              <a:lnSpc>
                <a:spcPct val="100000"/>
              </a:lnSpc>
              <a:spcBef>
                <a:spcPts val="0"/>
              </a:spcBef>
              <a:defRPr sz="3600">
                <a:solidFill>
                  <a:srgbClr val="5A5A5A"/>
                </a:solidFill>
                <a:latin typeface="+mn-lt"/>
                <a:ea typeface="+mn-ea"/>
                <a:cs typeface="+mn-cs"/>
                <a:sym typeface="Helvetica Neue"/>
              </a:defRPr>
            </a:pPr>
            <a:r>
              <a:t>Neal C. Wilson, “The 20th Century Book of Acts,” Review and Herald, 7 (663), June 27, 1985, accessed October 27, 2025, </a:t>
            </a:r>
            <a:r>
              <a:rPr>
                <a:solidFill>
                  <a:srgbClr val="2EA3F2"/>
                </a:solidFill>
                <a:hlinkClick r:id="rId3" invalidUrl="" action="" tgtFrame="" tooltip="" history="1" highlightClick="0" endSnd="0"/>
              </a:rPr>
              <a:t>https://documents.adventistarchives.org/Periodicals/GCSessionBulletins/GCB1985-01.pdf</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1" name="1987"/>
          <p:cNvSpPr txBox="1"/>
          <p:nvPr>
            <p:ph type="title"/>
          </p:nvPr>
        </p:nvSpPr>
        <p:spPr>
          <a:prstGeom prst="rect">
            <a:avLst/>
          </a:prstGeom>
        </p:spPr>
        <p:txBody>
          <a:bodyPr/>
          <a:lstStyle/>
          <a:p>
            <a:pPr/>
            <a:r>
              <a:t>1987</a:t>
            </a:r>
          </a:p>
        </p:txBody>
      </p:sp>
      <p:sp>
        <p:nvSpPr>
          <p:cNvPr id="262" name="The International Association for the Defence of Religious Liberty achieved special consultative status with ECOSOC.…"/>
          <p:cNvSpPr txBox="1"/>
          <p:nvPr>
            <p:ph type="body" idx="1"/>
          </p:nvPr>
        </p:nvSpPr>
        <p:spPr>
          <a:prstGeom prst="rect">
            <a:avLst/>
          </a:prstGeom>
        </p:spPr>
        <p:txBody>
          <a:bodyPr/>
          <a:lstStyle/>
          <a:p>
            <a:pPr defTabSz="429768">
              <a:lnSpc>
                <a:spcPct val="100000"/>
              </a:lnSpc>
              <a:spcBef>
                <a:spcPts val="0"/>
              </a:spcBef>
              <a:defRPr b="1" sz="6580">
                <a:latin typeface="+mn-lt"/>
                <a:ea typeface="+mn-ea"/>
                <a:cs typeface="+mn-cs"/>
                <a:sym typeface="Helvetica Neue"/>
              </a:defRPr>
            </a:pPr>
            <a:r>
              <a:t>The International Association for the Defence of Religious Liberty achieved special consultative status with ECOSOC. </a:t>
            </a:r>
          </a:p>
          <a:p>
            <a:pPr defTabSz="429768">
              <a:lnSpc>
                <a:spcPct val="100000"/>
              </a:lnSpc>
              <a:spcBef>
                <a:spcPts val="0"/>
              </a:spcBef>
              <a:defRPr sz="6580">
                <a:solidFill>
                  <a:srgbClr val="5A5A5A"/>
                </a:solidFill>
                <a:latin typeface="+mn-lt"/>
                <a:ea typeface="+mn-ea"/>
                <a:cs typeface="+mn-cs"/>
                <a:sym typeface="Helvetica Neue"/>
              </a:defRPr>
            </a:pPr>
          </a:p>
          <a:p>
            <a:pPr defTabSz="429768">
              <a:lnSpc>
                <a:spcPct val="100000"/>
              </a:lnSpc>
              <a:spcBef>
                <a:spcPts val="0"/>
              </a:spcBef>
              <a:defRPr sz="3384">
                <a:solidFill>
                  <a:srgbClr val="5A5A5A"/>
                </a:solidFill>
                <a:latin typeface="+mn-lt"/>
                <a:ea typeface="+mn-ea"/>
                <a:cs typeface="+mn-cs"/>
                <a:sym typeface="Helvetica Neue"/>
              </a:defRPr>
            </a:pPr>
            <a:r>
              <a:t>John Graz, “The International Religious Liberty Association,” Encyclopedia of Seventh-day Adventists, June 11, 2022, accessed December 27, 2025, </a:t>
            </a:r>
            <a:r>
              <a:rPr>
                <a:solidFill>
                  <a:srgbClr val="2EA3F2"/>
                </a:solidFill>
                <a:hlinkClick r:id="rId2" invalidUrl="" action="" tgtFrame="" tooltip="" history="1" highlightClick="0" endSnd="0"/>
              </a:rPr>
              <a:t>https://encyclopedia.adventist.org/article?id=CJII</a:t>
            </a:r>
            <a:r>
              <a:t> </a:t>
            </a:r>
          </a:p>
          <a:p>
            <a:pPr defTabSz="429768">
              <a:lnSpc>
                <a:spcPct val="100000"/>
              </a:lnSpc>
              <a:spcBef>
                <a:spcPts val="0"/>
              </a:spcBef>
              <a:defRPr sz="3384">
                <a:solidFill>
                  <a:srgbClr val="2EA3F2"/>
                </a:solidFill>
                <a:latin typeface="+mn-lt"/>
                <a:ea typeface="+mn-ea"/>
                <a:cs typeface="+mn-cs"/>
                <a:sym typeface="Helvetica Neue"/>
              </a:defRPr>
            </a:pPr>
          </a:p>
          <a:p>
            <a:pPr defTabSz="429768">
              <a:lnSpc>
                <a:spcPct val="100000"/>
              </a:lnSpc>
              <a:spcBef>
                <a:spcPts val="0"/>
              </a:spcBef>
              <a:defRPr sz="3384">
                <a:solidFill>
                  <a:srgbClr val="2EA3F2"/>
                </a:solidFill>
                <a:latin typeface="+mn-lt"/>
                <a:ea typeface="+mn-ea"/>
                <a:cs typeface="+mn-cs"/>
                <a:sym typeface="Helvetica Neue"/>
              </a:defRPr>
            </a:pPr>
            <a:r>
              <a:rPr>
                <a:solidFill>
                  <a:srgbClr val="5A5A5A"/>
                </a:solidFill>
              </a:rPr>
              <a:t>United Nations, “e-SANGO Civil Society Search: ‘Defence of Religious Liberty’,” accessed December 5, 2025, </a:t>
            </a:r>
            <a:r>
              <a:rPr u="sng">
                <a:hlinkClick r:id="rId3" invalidUrl="" action="" tgtFrame="" tooltip="" history="1" highlightClick="0" endSnd="0"/>
              </a:rPr>
              <a:t>https://esango.un.org/civilsociety/simpleSearch.do?method=search&amp;searchTypeRedef=simpleSearch&amp;searchType=simpleSearch&amp;organizationNamee=Defence+of+Religious+Liberty</a:t>
            </a:r>
            <a:r>
              <a:rPr>
                <a:solidFill>
                  <a:srgbClr val="5A5A5A"/>
                </a:solidFill>
              </a:rPr>
              <a:t>  </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4" name="1987"/>
          <p:cNvSpPr txBox="1"/>
          <p:nvPr>
            <p:ph type="title"/>
          </p:nvPr>
        </p:nvSpPr>
        <p:spPr>
          <a:prstGeom prst="rect">
            <a:avLst/>
          </a:prstGeom>
        </p:spPr>
        <p:txBody>
          <a:bodyPr/>
          <a:lstStyle/>
          <a:p>
            <a:pPr/>
            <a:r>
              <a:t>1987</a:t>
            </a:r>
          </a:p>
        </p:txBody>
      </p:sp>
      <p:sp>
        <p:nvSpPr>
          <p:cNvPr id="265" name="The Adventist Development and Relief Agency achieved general consultative status with ECOSOC.…"/>
          <p:cNvSpPr txBox="1"/>
          <p:nvPr>
            <p:ph type="body" idx="1"/>
          </p:nvPr>
        </p:nvSpPr>
        <p:spPr>
          <a:prstGeom prst="rect">
            <a:avLst/>
          </a:prstGeom>
        </p:spPr>
        <p:txBody>
          <a:bodyPr/>
          <a:lstStyle/>
          <a:p>
            <a:pPr defTabSz="457200">
              <a:lnSpc>
                <a:spcPct val="100000"/>
              </a:lnSpc>
              <a:spcBef>
                <a:spcPts val="0"/>
              </a:spcBef>
              <a:defRPr b="1" sz="7000">
                <a:latin typeface="+mn-lt"/>
                <a:ea typeface="+mn-ea"/>
                <a:cs typeface="+mn-cs"/>
                <a:sym typeface="Helvetica Neue"/>
              </a:defRPr>
            </a:pPr>
            <a:r>
              <a:t>The Adventist Development and Relief Agency achieved general consultative status with ECOSOC. </a:t>
            </a:r>
          </a:p>
          <a:p>
            <a:pPr defTabSz="457200">
              <a:lnSpc>
                <a:spcPct val="100000"/>
              </a:lnSpc>
              <a:spcBef>
                <a:spcPts val="0"/>
              </a:spcBef>
              <a:defRPr sz="3600">
                <a:solidFill>
                  <a:srgbClr val="5A5A5A"/>
                </a:solidFill>
                <a:latin typeface="+mn-lt"/>
                <a:ea typeface="+mn-ea"/>
                <a:cs typeface="+mn-cs"/>
                <a:sym typeface="Helvetica Neue"/>
              </a:defRPr>
            </a:pPr>
          </a:p>
          <a:p>
            <a:pPr defTabSz="457200">
              <a:lnSpc>
                <a:spcPct val="100000"/>
              </a:lnSpc>
              <a:spcBef>
                <a:spcPts val="0"/>
              </a:spcBef>
              <a:defRPr sz="3600">
                <a:solidFill>
                  <a:srgbClr val="5A5A5A"/>
                </a:solidFill>
                <a:latin typeface="+mn-lt"/>
                <a:ea typeface="+mn-ea"/>
                <a:cs typeface="+mn-cs"/>
                <a:sym typeface="Helvetica Neue"/>
              </a:defRPr>
            </a:pPr>
            <a:r>
              <a:t>Adventist Development and Relief Agency Australia, “Our History,” ADRA Australia, accessed November 7, 2025, </a:t>
            </a:r>
            <a:r>
              <a:rPr>
                <a:solidFill>
                  <a:srgbClr val="2EA3F2"/>
                </a:solidFill>
                <a:hlinkClick r:id="rId2" invalidUrl="" action="" tgtFrame="" tooltip="" history="1" highlightClick="0" endSnd="0"/>
              </a:rPr>
              <a:t>https://www.adra.org.au/about-us/our-history</a:t>
            </a:r>
            <a:r>
              <a:t> </a:t>
            </a:r>
          </a:p>
          <a:p>
            <a:pPr defTabSz="457200">
              <a:lnSpc>
                <a:spcPct val="100000"/>
              </a:lnSpc>
              <a:spcBef>
                <a:spcPts val="0"/>
              </a:spcBef>
              <a:defRPr sz="3600">
                <a:solidFill>
                  <a:srgbClr val="5A5A5A"/>
                </a:solidFill>
                <a:latin typeface="+mn-lt"/>
                <a:ea typeface="+mn-ea"/>
                <a:cs typeface="+mn-cs"/>
                <a:sym typeface="Helvetica Neue"/>
              </a:defRPr>
            </a:pPr>
          </a:p>
          <a:p>
            <a:pPr defTabSz="457200">
              <a:lnSpc>
                <a:spcPct val="100000"/>
              </a:lnSpc>
              <a:spcBef>
                <a:spcPts val="0"/>
              </a:spcBef>
              <a:defRPr sz="3600">
                <a:solidFill>
                  <a:srgbClr val="2EA3F2"/>
                </a:solidFill>
                <a:latin typeface="+mn-lt"/>
                <a:ea typeface="+mn-ea"/>
                <a:cs typeface="+mn-cs"/>
                <a:sym typeface="Helvetica Neue"/>
              </a:defRPr>
            </a:pPr>
            <a:r>
              <a:rPr>
                <a:solidFill>
                  <a:srgbClr val="5A5A5A"/>
                </a:solidFill>
              </a:rPr>
              <a:t>United Nations, “e-SANGO Civil Society Search: ‘Adventist’,” accessed December 5, 2025, </a:t>
            </a:r>
            <a:r>
              <a:rPr u="sng">
                <a:hlinkClick r:id="rId3" invalidUrl="" action="" tgtFrame="" tooltip="" history="1" highlightClick="0" endSnd="0"/>
              </a:rPr>
              <a:t>https://esango.un.org/civilsociety/simpleSearch.do?method=search&amp;searchTypeRedef=simpleSearch&amp;searchType=simpleSearch&amp;organizationNamee=Adventist</a:t>
            </a:r>
            <a:r>
              <a:rPr>
                <a:solidFill>
                  <a:srgbClr val="5A5A5A"/>
                </a:solidFill>
              </a:rPr>
              <a:t>  </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7" name="2003"/>
          <p:cNvSpPr txBox="1"/>
          <p:nvPr>
            <p:ph type="title"/>
          </p:nvPr>
        </p:nvSpPr>
        <p:spPr>
          <a:prstGeom prst="rect">
            <a:avLst/>
          </a:prstGeom>
        </p:spPr>
        <p:txBody>
          <a:bodyPr/>
          <a:lstStyle/>
          <a:p>
            <a:pPr/>
            <a:r>
              <a:t>2003</a:t>
            </a:r>
          </a:p>
        </p:txBody>
      </p:sp>
      <p:sp>
        <p:nvSpPr>
          <p:cNvPr id="268" name="The International Religious Liberty Association achieved general consultative status. After several years of good relations with the United Nations, it was granted Special Consultative Status by the UN Economic and Social Council (ECOSOC).…"/>
          <p:cNvSpPr txBox="1"/>
          <p:nvPr>
            <p:ph type="body" idx="1"/>
          </p:nvPr>
        </p:nvSpPr>
        <p:spPr>
          <a:prstGeom prst="rect">
            <a:avLst/>
          </a:prstGeom>
        </p:spPr>
        <p:txBody>
          <a:bodyPr/>
          <a:lstStyle/>
          <a:p>
            <a:pPr defTabSz="457200">
              <a:lnSpc>
                <a:spcPct val="100000"/>
              </a:lnSpc>
              <a:spcBef>
                <a:spcPts val="0"/>
              </a:spcBef>
              <a:defRPr b="1" sz="7000">
                <a:latin typeface="+mn-lt"/>
                <a:ea typeface="+mn-ea"/>
                <a:cs typeface="+mn-cs"/>
                <a:sym typeface="Helvetica Neue"/>
              </a:defRPr>
            </a:pPr>
            <a:r>
              <a:t>The International Religious Liberty Association achieved general consultative status. After several years of good relations with the United Nations, it was granted Special Consultative Status by the UN Economic and Social Council (ECOSOC).</a:t>
            </a:r>
          </a:p>
          <a:p>
            <a:pPr defTabSz="457200">
              <a:lnSpc>
                <a:spcPct val="100000"/>
              </a:lnSpc>
              <a:spcBef>
                <a:spcPts val="0"/>
              </a:spcBef>
              <a:defRPr sz="3600">
                <a:solidFill>
                  <a:srgbClr val="5A5A5A"/>
                </a:solidFill>
                <a:latin typeface="+mn-lt"/>
                <a:ea typeface="+mn-ea"/>
                <a:cs typeface="+mn-cs"/>
                <a:sym typeface="Helvetica Neue"/>
              </a:defRPr>
            </a:pPr>
          </a:p>
          <a:p>
            <a:pPr defTabSz="457200">
              <a:lnSpc>
                <a:spcPct val="100000"/>
              </a:lnSpc>
              <a:spcBef>
                <a:spcPts val="0"/>
              </a:spcBef>
              <a:defRPr sz="3600">
                <a:solidFill>
                  <a:srgbClr val="2EA3F2"/>
                </a:solidFill>
                <a:latin typeface="+mn-lt"/>
                <a:ea typeface="+mn-ea"/>
                <a:cs typeface="+mn-cs"/>
                <a:sym typeface="Helvetica Neue"/>
              </a:defRPr>
            </a:pPr>
            <a:r>
              <a:rPr>
                <a:solidFill>
                  <a:srgbClr val="5A5A5A"/>
                </a:solidFill>
              </a:rPr>
              <a:t>United Nations, “e-SANGO Civil Society Search: ‘IRLA’,” accessed December 5, 2025, </a:t>
            </a:r>
            <a:r>
              <a:rPr u="sng">
                <a:hlinkClick r:id="rId2" invalidUrl="" action="" tgtFrame="" tooltip="" history="1" highlightClick="0" endSnd="0"/>
              </a:rPr>
              <a:t>https://esango.un.org/civilsociety/simpleSearch.do?method=search&amp;searchTypeRedef=simpleSearch&amp;searchType=simpleSearch&amp;organizationNamee=IRLA</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0" name="2017"/>
          <p:cNvSpPr txBox="1"/>
          <p:nvPr>
            <p:ph type="title"/>
          </p:nvPr>
        </p:nvSpPr>
        <p:spPr>
          <a:prstGeom prst="rect">
            <a:avLst/>
          </a:prstGeom>
        </p:spPr>
        <p:txBody>
          <a:bodyPr/>
          <a:lstStyle/>
          <a:p>
            <a:pPr/>
            <a:r>
              <a:t>2017</a:t>
            </a:r>
          </a:p>
        </p:txBody>
      </p:sp>
      <p:sp>
        <p:nvSpPr>
          <p:cNvPr id="271" name="The GC entered into a partnership with the UN Office on Genocide Prevention and the Responsibility to Protect, the UN Inter-Agency Task Force for Engagement with Faith-based Organizations and the Committee of Religious NGOs at the UN to run a Symposium o"/>
          <p:cNvSpPr txBox="1"/>
          <p:nvPr>
            <p:ph type="body" idx="1"/>
          </p:nvPr>
        </p:nvSpPr>
        <p:spPr>
          <a:prstGeom prst="rect">
            <a:avLst/>
          </a:prstGeom>
        </p:spPr>
        <p:txBody>
          <a:bodyPr/>
          <a:lstStyle/>
          <a:p>
            <a:pPr defTabSz="347472">
              <a:lnSpc>
                <a:spcPct val="100000"/>
              </a:lnSpc>
              <a:spcBef>
                <a:spcPts val="0"/>
              </a:spcBef>
              <a:defRPr b="1" sz="5320">
                <a:latin typeface="+mn-lt"/>
                <a:ea typeface="+mn-ea"/>
                <a:cs typeface="+mn-cs"/>
                <a:sym typeface="Helvetica Neue"/>
              </a:defRPr>
            </a:pPr>
            <a:r>
              <a:t>The GC entered into a partnership with the UN Office on Genocide Prevention and the Responsibility to Protect, the UN Inter-Agency Task Force for Engagement with Faith-based Organizations and the Committee of Religious NGOs at the UN to run a Symposium on Just, Inclusive and Sustainable Peace. This symposium is part of an annual program that the GC runs to help other faith-based organisations achieve the Sustainable Development Goals.</a:t>
            </a:r>
          </a:p>
          <a:p>
            <a:pPr defTabSz="347472">
              <a:lnSpc>
                <a:spcPct val="100000"/>
              </a:lnSpc>
              <a:spcBef>
                <a:spcPts val="0"/>
              </a:spcBef>
              <a:defRPr sz="2736">
                <a:solidFill>
                  <a:srgbClr val="5A5A5A"/>
                </a:solidFill>
                <a:latin typeface="+mn-lt"/>
                <a:ea typeface="+mn-ea"/>
                <a:cs typeface="+mn-cs"/>
                <a:sym typeface="Helvetica Neue"/>
              </a:defRPr>
            </a:pPr>
          </a:p>
          <a:p>
            <a:pPr defTabSz="347472">
              <a:lnSpc>
                <a:spcPct val="100000"/>
              </a:lnSpc>
              <a:spcBef>
                <a:spcPts val="0"/>
              </a:spcBef>
              <a:defRPr sz="2736">
                <a:solidFill>
                  <a:srgbClr val="5A5A5A"/>
                </a:solidFill>
                <a:latin typeface="+mn-lt"/>
                <a:ea typeface="+mn-ea"/>
                <a:cs typeface="+mn-cs"/>
                <a:sym typeface="Helvetica Neue"/>
              </a:defRPr>
            </a:pPr>
            <a:r>
              <a:t>Joint Learning Initiative on Faith &amp; Local Communities, “Concept Note: Third Annual Symposium on the Role of Religion and Faith-Based Organizations in International Affairs” (New York: United Nations Secretariat, 23 January 2017), accessed December 26, 2025, </a:t>
            </a:r>
            <a:r>
              <a:rPr>
                <a:solidFill>
                  <a:srgbClr val="2EA3F2"/>
                </a:solidFill>
                <a:hlinkClick r:id="rId2" invalidUrl="" action="" tgtFrame="" tooltip="" history="1" highlightClick="0" endSnd="0"/>
              </a:rPr>
              <a:t>https://jliflc.com/wp-content/uploads/2016/11/Concept-Note-Final-Version-1.pdf</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9" name="CLICK TO EDIT MASTER TITLE STYLE"/>
          <p:cNvSpPr txBox="1"/>
          <p:nvPr>
            <p:ph type="title"/>
          </p:nvPr>
        </p:nvSpPr>
        <p:spPr>
          <a:prstGeom prst="rect">
            <a:avLst/>
          </a:prstGeom>
        </p:spPr>
        <p:txBody>
          <a:bodyPr/>
          <a:lstStyle/>
          <a:p>
            <a:pPr defTabSz="1737360">
              <a:defRPr spc="855" sz="6840"/>
            </a:pPr>
          </a:p>
        </p:txBody>
      </p:sp>
      <p:sp>
        <p:nvSpPr>
          <p:cNvPr id="220" name="The extent of the involvement of the Seventh-day Adventist Church and its entities with the United Nations cannot be fully known except by those intimately involved with the day-to-day operations of the relationship. As this topic has been researched, wh"/>
          <p:cNvSpPr txBox="1"/>
          <p:nvPr>
            <p:ph type="body" idx="1"/>
          </p:nvPr>
        </p:nvSpPr>
        <p:spPr>
          <a:prstGeom prst="rect">
            <a:avLst/>
          </a:prstGeom>
        </p:spPr>
        <p:txBody>
          <a:bodyPr/>
          <a:lstStyle>
            <a:lvl1pPr defTabSz="1371600">
              <a:spcBef>
                <a:spcPts val="1500"/>
              </a:spcBef>
              <a:defRPr sz="5400"/>
            </a:lvl1pPr>
          </a:lstStyle>
          <a:p>
            <a:pPr/>
            <a:r>
              <a:t>The extent of the involvement of the Seventh-day Adventist Church and its entities with the United Nations cannot be fully known except by those intimately involved with the day-to-day operations of the relationship. As this topic has been researched, what began as a knowledge of only the consultative status of the GC and ADRA with the UN, has increased in its scope. Regularly, more involvement of the GC and its associated entities are discovered. In light of this, the lists below should not be seen as exhaustive of the scope of their involvement.</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3" name="2021"/>
          <p:cNvSpPr txBox="1"/>
          <p:nvPr>
            <p:ph type="title"/>
          </p:nvPr>
        </p:nvSpPr>
        <p:spPr>
          <a:prstGeom prst="rect">
            <a:avLst/>
          </a:prstGeom>
        </p:spPr>
        <p:txBody>
          <a:bodyPr/>
          <a:lstStyle/>
          <a:p>
            <a:pPr/>
            <a:r>
              <a:t>2021</a:t>
            </a:r>
          </a:p>
        </p:txBody>
      </p:sp>
      <p:sp>
        <p:nvSpPr>
          <p:cNvPr id="274" name="Nelu Burcea, then the UN Liaison Officer for the GC, participated in an online training workshop on Changing Mindsets and Strengthening Governance Capacities for Policy Coherence for a Holistic Implementation of the 2030 Agenda in the Arab region. 104 Th"/>
          <p:cNvSpPr txBox="1"/>
          <p:nvPr>
            <p:ph type="body" idx="1"/>
          </p:nvPr>
        </p:nvSpPr>
        <p:spPr>
          <a:prstGeom prst="rect">
            <a:avLst/>
          </a:prstGeom>
        </p:spPr>
        <p:txBody>
          <a:bodyPr/>
          <a:lstStyle>
            <a:lvl1pPr defTabSz="457200">
              <a:lnSpc>
                <a:spcPct val="100000"/>
              </a:lnSpc>
              <a:spcBef>
                <a:spcPts val="0"/>
              </a:spcBef>
              <a:defRPr b="1" sz="7000">
                <a:latin typeface="+mn-lt"/>
                <a:ea typeface="+mn-ea"/>
                <a:cs typeface="+mn-cs"/>
                <a:sym typeface="Helvetica Neue"/>
              </a:defRPr>
            </a:lvl1pPr>
          </a:lstStyle>
          <a:p>
            <a:pPr/>
            <a:r>
              <a:t>Nelu Burcea, then the UN Liaison Officer for the GC, participated in an online training workshop on Changing Mindsets and Strengthening Governance Capacities for Policy Coherence for a Holistic Implementation of the 2030 Agenda in the Arab region. 104 The objectives of the workshop were as follows: </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6" name="2021"/>
          <p:cNvSpPr txBox="1"/>
          <p:nvPr>
            <p:ph type="title"/>
          </p:nvPr>
        </p:nvSpPr>
        <p:spPr>
          <a:prstGeom prst="rect">
            <a:avLst/>
          </a:prstGeom>
        </p:spPr>
        <p:txBody>
          <a:bodyPr/>
          <a:lstStyle/>
          <a:p>
            <a:pPr/>
            <a:r>
              <a:t>2021</a:t>
            </a:r>
          </a:p>
        </p:txBody>
      </p:sp>
      <p:sp>
        <p:nvSpPr>
          <p:cNvPr id="277" name="“The workshop aimed to raise awareness and develop capacities among senior public servants from the Arab region on the need for effective institutional arrangements for holistic policy coherence to implement the 2030 Agenda for Sustainable Development. I"/>
          <p:cNvSpPr txBox="1"/>
          <p:nvPr>
            <p:ph type="body" idx="1"/>
          </p:nvPr>
        </p:nvSpPr>
        <p:spPr>
          <a:prstGeom prst="rect">
            <a:avLst/>
          </a:prstGeom>
        </p:spPr>
        <p:txBody>
          <a:bodyPr/>
          <a:lstStyle>
            <a:lvl1pPr defTabSz="1133855">
              <a:spcBef>
                <a:spcPts val="1200"/>
              </a:spcBef>
              <a:defRPr b="1" sz="4464"/>
            </a:lvl1pPr>
          </a:lstStyle>
          <a:p>
            <a:pPr/>
            <a:r>
              <a:t>“The workshop aimed to raise awareness and develop capacities among senior public servants from the Arab region on the need for effective institutional arrangements for holistic policy coherence to implement the 2030 Agenda for Sustainable Development. It also highlighted the importance of changing mindsets and key competencies needed for the implementation of the Sustainable Development Goals (SDGs). Furthermore, the workshop served to pilot draft material related to two training toolkits on “Strengthening Institutional Arrangements and Governance Capacity for Policy Coherence to implement the SDGs” and “Public Servants’ Mindsets and Capacities to Implement the 2030 Agenda for Sustainable Development” (emphasis supplied). </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9" name="2021"/>
          <p:cNvSpPr txBox="1"/>
          <p:nvPr>
            <p:ph type="title"/>
          </p:nvPr>
        </p:nvSpPr>
        <p:spPr>
          <a:prstGeom prst="rect">
            <a:avLst/>
          </a:prstGeom>
        </p:spPr>
        <p:txBody>
          <a:bodyPr/>
          <a:lstStyle/>
          <a:p>
            <a:pPr/>
            <a:r>
              <a:t>2021</a:t>
            </a:r>
          </a:p>
        </p:txBody>
      </p:sp>
      <p:sp>
        <p:nvSpPr>
          <p:cNvPr id="280" name="United Nations Department of Economic and Social Affairs, “Changing Mindsets and Governance Capacities for Policy Coherence for a Holistic Implementation of the 2030 Agenda in the Arab Region,” March 16, 2021, United Nations Public Administration Network"/>
          <p:cNvSpPr txBox="1"/>
          <p:nvPr>
            <p:ph type="body" idx="1"/>
          </p:nvPr>
        </p:nvSpPr>
        <p:spPr>
          <a:prstGeom prst="rect">
            <a:avLst/>
          </a:prstGeom>
        </p:spPr>
        <p:txBody>
          <a:bodyPr/>
          <a:lstStyle/>
          <a:p>
            <a:pPr>
              <a:defRPr sz="3600"/>
            </a:pPr>
            <a:r>
              <a:t>United Nations Department of Economic and Social Affairs, “Changing Mindsets and Governance Capacities for Policy Coherence for a Holistic Implementation of the 2030 Agenda in the Arab Region,” March 16, 2021, United Nations Public Administration Network, 19, accessed December 25, 2025, </a:t>
            </a:r>
            <a:r>
              <a:rPr>
                <a:solidFill>
                  <a:srgbClr val="2EA3F2"/>
                </a:solidFill>
                <a:hlinkClick r:id="rId2" invalidUrl="" action="" tgtFrame="" tooltip="" history="1" highlightClick="0" endSnd="0"/>
              </a:rPr>
              <a:t>https://publicadministration.desa.un.org/sites/default/files/publications/2023/Report%20-%20Changing%20Mindsets%20and%20Governace%20Capacities%20Final.pdf</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2" name="A Historical Overview of the Seventh-day Adventist Church’s Relationship With the United Nations"/>
          <p:cNvSpPr txBox="1"/>
          <p:nvPr>
            <p:ph type="title"/>
          </p:nvPr>
        </p:nvSpPr>
        <p:spPr>
          <a:xfrm>
            <a:off x="1129494" y="4630059"/>
            <a:ext cx="22125012" cy="4455882"/>
          </a:xfrm>
          <a:prstGeom prst="rect">
            <a:avLst/>
          </a:prstGeom>
        </p:spPr>
        <p:txBody>
          <a:bodyPr/>
          <a:lstStyle/>
          <a:p>
            <a:pPr/>
            <a:r>
              <a:t>A Historical Overview of the Seventh-day Adventist Church’s Relationship With the United Nations</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2" name="1943-1949"/>
          <p:cNvSpPr txBox="1"/>
          <p:nvPr>
            <p:ph type="title"/>
          </p:nvPr>
        </p:nvSpPr>
        <p:spPr>
          <a:prstGeom prst="rect">
            <a:avLst/>
          </a:prstGeom>
        </p:spPr>
        <p:txBody>
          <a:bodyPr/>
          <a:lstStyle/>
          <a:p>
            <a:pPr/>
            <a:r>
              <a:t>1943-1949</a:t>
            </a:r>
          </a:p>
        </p:txBody>
      </p:sp>
      <p:sp>
        <p:nvSpPr>
          <p:cNvPr id="223" name="The “Seventh-day Adventist Church in America” formed a partnership with UNRAA through the Office of Voluntary and International Agency Liaison.…"/>
          <p:cNvSpPr txBox="1"/>
          <p:nvPr>
            <p:ph type="body" idx="1"/>
          </p:nvPr>
        </p:nvSpPr>
        <p:spPr>
          <a:prstGeom prst="rect">
            <a:avLst/>
          </a:prstGeom>
        </p:spPr>
        <p:txBody>
          <a:bodyPr/>
          <a:lstStyle/>
          <a:p>
            <a:pPr>
              <a:defRPr b="1"/>
            </a:pPr>
            <a:r>
              <a:t>The “Seventh-day Adventist Church in America” formed a partnership with UNRAA through the Office of Voluntary and International Agency Liaison.</a:t>
            </a:r>
            <a:endParaRPr sz="3600"/>
          </a:p>
          <a:p>
            <a:pPr defTabSz="457200">
              <a:lnSpc>
                <a:spcPct val="100000"/>
              </a:lnSpc>
              <a:spcBef>
                <a:spcPts val="0"/>
              </a:spcBef>
              <a:defRPr sz="3600">
                <a:solidFill>
                  <a:srgbClr val="5A5A5A"/>
                </a:solidFill>
                <a:latin typeface="+mn-lt"/>
                <a:ea typeface="+mn-ea"/>
                <a:cs typeface="+mn-cs"/>
                <a:sym typeface="Helvetica Neue"/>
              </a:defRPr>
            </a:pPr>
          </a:p>
          <a:p>
            <a:pPr defTabSz="457200">
              <a:lnSpc>
                <a:spcPct val="100000"/>
              </a:lnSpc>
              <a:spcBef>
                <a:spcPts val="0"/>
              </a:spcBef>
              <a:defRPr sz="3600">
                <a:solidFill>
                  <a:srgbClr val="5A5A5A"/>
                </a:solidFill>
                <a:latin typeface="+mn-lt"/>
                <a:ea typeface="+mn-ea"/>
                <a:cs typeface="+mn-cs"/>
                <a:sym typeface="Helvetica Neue"/>
              </a:defRPr>
            </a:pPr>
            <a:r>
              <a:t>“Item S-1267-0000-0118-00001: American Council of Voluntary Agencies for Foreign Service, Inc.,” United Nations Archives, accessed December 9, 2025, </a:t>
            </a:r>
            <a:r>
              <a:rPr>
                <a:solidFill>
                  <a:srgbClr val="2EA3F2"/>
                </a:solidFill>
                <a:hlinkClick r:id="rId2" invalidUrl="" action="" tgtFrame="" tooltip="" history="1" highlightClick="0" endSnd="0"/>
              </a:rPr>
              <a:t>https://search.archives.un.org/s-1267-0000-0118-00001</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5" name="1945"/>
          <p:cNvSpPr txBox="1"/>
          <p:nvPr>
            <p:ph type="title"/>
          </p:nvPr>
        </p:nvSpPr>
        <p:spPr>
          <a:prstGeom prst="rect">
            <a:avLst/>
          </a:prstGeom>
        </p:spPr>
        <p:txBody>
          <a:bodyPr/>
          <a:lstStyle/>
          <a:p>
            <a:pPr/>
            <a:r>
              <a:t>1945</a:t>
            </a:r>
          </a:p>
        </p:txBody>
      </p:sp>
      <p:sp>
        <p:nvSpPr>
          <p:cNvPr id="226" name="The GC voted “to join with other religious bodies in making a statement on the question of religious liberty, in the hope that it may be brought to the attention of the Security Conference in San Francisco” [referring to the first meeting of the UN]. The"/>
          <p:cNvSpPr txBox="1"/>
          <p:nvPr>
            <p:ph type="body" idx="1"/>
          </p:nvPr>
        </p:nvSpPr>
        <p:spPr>
          <a:prstGeom prst="rect">
            <a:avLst/>
          </a:prstGeom>
        </p:spPr>
        <p:txBody>
          <a:bodyPr/>
          <a:lstStyle/>
          <a:p>
            <a:pPr defTabSz="1389888">
              <a:spcBef>
                <a:spcPts val="1500"/>
              </a:spcBef>
              <a:defRPr b="1" sz="5472"/>
            </a:pPr>
            <a:r>
              <a:t>The GC voted “to join with other religious bodies in making a statement on the question of religious liberty, in the hope that it may be brought to the attention of the Security Conference in San Francisco” [referring to the first meeting of the UN]. They also voted to send 15 delegates to attend the conference to represent the Seventh-day Adventist Church, including Dr Jean Nussbaum.</a:t>
            </a:r>
          </a:p>
          <a:p>
            <a:pPr defTabSz="1389888">
              <a:spcBef>
                <a:spcPts val="1500"/>
              </a:spcBef>
              <a:defRPr sz="3648"/>
            </a:pPr>
            <a:r>
              <a:t>General Conference of Seventh-day Adventists, General Conference Committee Minutes, March 1945 (Washington, D.C.: General Conference of Seventh-day Adventists, 1945), 1809, </a:t>
            </a:r>
            <a:r>
              <a:rPr>
                <a:solidFill>
                  <a:srgbClr val="2EA3F2"/>
                </a:solidFill>
                <a:hlinkClick r:id="rId2" invalidUrl="" action="" tgtFrame="" tooltip="" history="1" highlightClick="0" endSnd="0"/>
              </a:rPr>
              <a:t>https://documents.adventistarchives.org/Minutes/GCC/GCC1945-03.pdf</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8" name="1933-mid 1950s"/>
          <p:cNvSpPr txBox="1"/>
          <p:nvPr>
            <p:ph type="title"/>
          </p:nvPr>
        </p:nvSpPr>
        <p:spPr>
          <a:prstGeom prst="rect">
            <a:avLst/>
          </a:prstGeom>
        </p:spPr>
        <p:txBody>
          <a:bodyPr/>
          <a:lstStyle/>
          <a:p>
            <a:pPr/>
            <a:r>
              <a:t>1933-mid 1950s</a:t>
            </a:r>
          </a:p>
        </p:txBody>
      </p:sp>
      <p:sp>
        <p:nvSpPr>
          <p:cNvPr id="229" name="The PARL director for the Southern European Division of the Seventh-day Adventist Church from 1933 to 1967, Dr Jean Nussbaum,[1] had a significant history of being the official representative of the GC at the League of Nations over calendar reform,[2] an"/>
          <p:cNvSpPr txBox="1"/>
          <p:nvPr>
            <p:ph type="body" idx="1"/>
          </p:nvPr>
        </p:nvSpPr>
        <p:spPr>
          <a:prstGeom prst="rect">
            <a:avLst/>
          </a:prstGeom>
        </p:spPr>
        <p:txBody>
          <a:bodyPr/>
          <a:lstStyle>
            <a:lvl1pPr defTabSz="1316736">
              <a:spcBef>
                <a:spcPts val="1400"/>
              </a:spcBef>
              <a:defRPr b="1" sz="5184"/>
            </a:lvl1pPr>
          </a:lstStyle>
          <a:p>
            <a:pPr/>
            <a:r>
              <a:t>The PARL director for the Southern European Division of the Seventh-day Adventist Church from 1933 to 1967, Dr Jean Nussbaum,[1] had a significant history of being the official representative of the GC at the League of Nations over calendar reform,[2] and a protracted history of being a representative of the GC at the UN.[3] Under the instruction and expense of the GC,[4] he “attended the United Nations Convention in San Francisco [in 1945] where he and Mrs Eleanor Roosevelt were appointed members of the Economic and Social Council to deal with human rights issues.”[5]</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1" name="1933-mid 1950s"/>
          <p:cNvSpPr txBox="1"/>
          <p:nvPr>
            <p:ph type="title"/>
          </p:nvPr>
        </p:nvSpPr>
        <p:spPr>
          <a:prstGeom prst="rect">
            <a:avLst/>
          </a:prstGeom>
        </p:spPr>
        <p:txBody>
          <a:bodyPr/>
          <a:lstStyle/>
          <a:p>
            <a:pPr/>
            <a:r>
              <a:t>1933-mid 1950s</a:t>
            </a:r>
          </a:p>
        </p:txBody>
      </p:sp>
      <p:sp>
        <p:nvSpPr>
          <p:cNvPr id="232" name="Dr Nussbaum established the International Association for the Defence of Religious Liberty (AIDLR) and had Mrs Roosevelt as the first honorary president. Before it had achieved official consultative status in 1987, the AIDLR “contributed significantly to"/>
          <p:cNvSpPr txBox="1"/>
          <p:nvPr>
            <p:ph type="body" idx="1"/>
          </p:nvPr>
        </p:nvSpPr>
        <p:spPr>
          <a:prstGeom prst="rect">
            <a:avLst/>
          </a:prstGeom>
        </p:spPr>
        <p:txBody>
          <a:bodyPr/>
          <a:lstStyle>
            <a:lvl1pPr defTabSz="1517903">
              <a:spcBef>
                <a:spcPts val="1600"/>
              </a:spcBef>
              <a:defRPr b="1" sz="5976"/>
            </a:lvl1pPr>
          </a:lstStyle>
          <a:p>
            <a:pPr/>
            <a:r>
              <a:t>Dr Nussbaum established the International Association for the Defence of Religious Liberty (AIDLR) and had Mrs Roosevelt as the first honorary president. Before it had achieved official consultative status in 1987, the AIDLR “contributed significantly to international agreements, including the 1981 UN Declaration on the Elimination of All Forms of Intolerance and Discrimination Based on Religion or Belief.”[6]</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4" name="1933-mid 1950s"/>
          <p:cNvSpPr txBox="1"/>
          <p:nvPr>
            <p:ph type="title"/>
          </p:nvPr>
        </p:nvSpPr>
        <p:spPr>
          <a:prstGeom prst="rect">
            <a:avLst/>
          </a:prstGeom>
        </p:spPr>
        <p:txBody>
          <a:bodyPr/>
          <a:lstStyle/>
          <a:p>
            <a:pPr/>
            <a:r>
              <a:t>1933-mid 1950s</a:t>
            </a:r>
          </a:p>
        </p:txBody>
      </p:sp>
      <p:sp>
        <p:nvSpPr>
          <p:cNvPr id="235" name="1.…"/>
          <p:cNvSpPr txBox="1"/>
          <p:nvPr>
            <p:ph type="body" idx="1"/>
          </p:nvPr>
        </p:nvSpPr>
        <p:spPr>
          <a:prstGeom prst="rect">
            <a:avLst/>
          </a:prstGeom>
        </p:spPr>
        <p:txBody>
          <a:bodyPr/>
          <a:lstStyle/>
          <a:p>
            <a:pPr defTabSz="457200">
              <a:lnSpc>
                <a:spcPct val="100000"/>
              </a:lnSpc>
              <a:spcBef>
                <a:spcPts val="0"/>
              </a:spcBef>
              <a:defRPr sz="3600">
                <a:solidFill>
                  <a:srgbClr val="5A5A5A"/>
                </a:solidFill>
                <a:latin typeface="+mn-lt"/>
                <a:ea typeface="+mn-ea"/>
                <a:cs typeface="+mn-cs"/>
                <a:sym typeface="Helvetica Neue"/>
              </a:defRPr>
            </a:pPr>
            <a:r>
              <a:t>1.</a:t>
            </a:r>
          </a:p>
          <a:p>
            <a:pPr defTabSz="457200">
              <a:lnSpc>
                <a:spcPct val="100000"/>
              </a:lnSpc>
              <a:spcBef>
                <a:spcPts val="0"/>
              </a:spcBef>
              <a:defRPr sz="3600">
                <a:solidFill>
                  <a:srgbClr val="5A5A5A"/>
                </a:solidFill>
                <a:latin typeface="+mn-lt"/>
                <a:ea typeface="+mn-ea"/>
                <a:cs typeface="+mn-cs"/>
                <a:sym typeface="Helvetica Neue"/>
              </a:defRPr>
            </a:pPr>
          </a:p>
          <a:p>
            <a:pPr defTabSz="457200">
              <a:lnSpc>
                <a:spcPct val="100000"/>
              </a:lnSpc>
              <a:spcBef>
                <a:spcPts val="0"/>
              </a:spcBef>
              <a:defRPr sz="3600">
                <a:solidFill>
                  <a:srgbClr val="5A5A5A"/>
                </a:solidFill>
                <a:latin typeface="+mn-lt"/>
                <a:ea typeface="+mn-ea"/>
                <a:cs typeface="+mn-cs"/>
                <a:sym typeface="Helvetica Neue"/>
              </a:defRPr>
            </a:pPr>
            <a:r>
              <a:t>Lowell Cooper, “Leadership Innovation: Better Solutions for New Situations,” Adventist Review, September 1, 2020, accessed December 11, 2025, </a:t>
            </a:r>
            <a:r>
              <a:rPr>
                <a:solidFill>
                  <a:srgbClr val="2EA3F2"/>
                </a:solidFill>
                <a:hlinkClick r:id="rId2" invalidUrl="" action="" tgtFrame="" tooltip="" history="1" highlightClick="0" endSnd="0"/>
              </a:rPr>
              <a:t>https://adventistreview.org/focus/leadership-innovation</a:t>
            </a:r>
          </a:p>
          <a:p>
            <a:pPr defTabSz="457200">
              <a:lnSpc>
                <a:spcPct val="100000"/>
              </a:lnSpc>
              <a:spcBef>
                <a:spcPts val="0"/>
              </a:spcBef>
              <a:defRPr sz="3600">
                <a:solidFill>
                  <a:srgbClr val="5A5A5A"/>
                </a:solidFill>
                <a:latin typeface="+mn-lt"/>
                <a:ea typeface="+mn-ea"/>
                <a:cs typeface="+mn-cs"/>
                <a:sym typeface="Helvetica Neue"/>
              </a:defRPr>
            </a:pPr>
          </a:p>
          <a:p>
            <a:pPr defTabSz="457200">
              <a:lnSpc>
                <a:spcPct val="100000"/>
              </a:lnSpc>
              <a:spcBef>
                <a:spcPts val="0"/>
              </a:spcBef>
              <a:defRPr sz="3600">
                <a:solidFill>
                  <a:srgbClr val="5A5A5A"/>
                </a:solidFill>
                <a:latin typeface="+mn-lt"/>
                <a:ea typeface="+mn-ea"/>
                <a:cs typeface="+mn-cs"/>
                <a:sym typeface="Helvetica Neue"/>
              </a:defRPr>
            </a:pPr>
            <a:r>
              <a:t>Dr. Jean Nussbaum was the religious liberty secretary of the Southern European Division from 1932 General Conference of Seventh-day Adventists, General Conference Committee Minutes, January 1932 (Washington, D.C.: General Conference of Seventh-day Adventists, 1932), 557, accessed December 15, 2025, </a:t>
            </a:r>
            <a:r>
              <a:rPr>
                <a:solidFill>
                  <a:srgbClr val="2EA3F2"/>
                </a:solidFill>
                <a:hlinkClick r:id="rId3" invalidUrl="" action="" tgtFrame="" tooltip="" history="1" highlightClick="0" endSnd="0"/>
              </a:rPr>
              <a:t>https://documents.adventistarchives.org/Minutes/GCC/GCC1932-01.pdf</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7" name="1933-mid 1950s"/>
          <p:cNvSpPr txBox="1"/>
          <p:nvPr>
            <p:ph type="title"/>
          </p:nvPr>
        </p:nvSpPr>
        <p:spPr>
          <a:prstGeom prst="rect">
            <a:avLst/>
          </a:prstGeom>
        </p:spPr>
        <p:txBody>
          <a:bodyPr/>
          <a:lstStyle/>
          <a:p>
            <a:pPr/>
            <a:r>
              <a:t>1933-mid 1950s</a:t>
            </a:r>
          </a:p>
        </p:txBody>
      </p:sp>
      <p:sp>
        <p:nvSpPr>
          <p:cNvPr id="238" name="2.…"/>
          <p:cNvSpPr txBox="1"/>
          <p:nvPr>
            <p:ph type="body" idx="1"/>
          </p:nvPr>
        </p:nvSpPr>
        <p:spPr>
          <a:prstGeom prst="rect">
            <a:avLst/>
          </a:prstGeom>
        </p:spPr>
        <p:txBody>
          <a:bodyPr/>
          <a:lstStyle/>
          <a:p>
            <a:pPr defTabSz="457200">
              <a:lnSpc>
                <a:spcPct val="100000"/>
              </a:lnSpc>
              <a:spcBef>
                <a:spcPts val="0"/>
              </a:spcBef>
              <a:defRPr sz="3600">
                <a:solidFill>
                  <a:srgbClr val="5A5A5A"/>
                </a:solidFill>
                <a:latin typeface="+mn-lt"/>
                <a:ea typeface="+mn-ea"/>
                <a:cs typeface="+mn-cs"/>
                <a:sym typeface="Helvetica Neue"/>
              </a:defRPr>
            </a:pPr>
            <a:r>
              <a:t>2.</a:t>
            </a:r>
          </a:p>
          <a:p>
            <a:pPr defTabSz="457200">
              <a:lnSpc>
                <a:spcPct val="100000"/>
              </a:lnSpc>
              <a:spcBef>
                <a:spcPts val="0"/>
              </a:spcBef>
              <a:defRPr sz="3600">
                <a:solidFill>
                  <a:srgbClr val="5A5A5A"/>
                </a:solidFill>
                <a:latin typeface="+mn-lt"/>
                <a:ea typeface="+mn-ea"/>
                <a:cs typeface="+mn-cs"/>
                <a:sym typeface="Helvetica Neue"/>
              </a:defRPr>
            </a:pPr>
            <a:r>
              <a:t>General Conference of Seventh-day Adventists, General Conference Committee Minutes, May 1931 (Washington, D.C.: General Conference of Seventh-day Adventists, 1931), 341, accessed December 15, 2025, </a:t>
            </a:r>
            <a:r>
              <a:rPr>
                <a:solidFill>
                  <a:srgbClr val="2EA3F2"/>
                </a:solidFill>
                <a:hlinkClick r:id="rId2" invalidUrl="" action="" tgtFrame="" tooltip="" history="1" highlightClick="0" endSnd="0"/>
              </a:rPr>
              <a:t>https://documents.adventistarchives.org/Minutes/GCC/GCC1931-05.pdf</a:t>
            </a:r>
          </a:p>
          <a:p>
            <a:pPr defTabSz="457200">
              <a:lnSpc>
                <a:spcPct val="100000"/>
              </a:lnSpc>
              <a:spcBef>
                <a:spcPts val="0"/>
              </a:spcBef>
              <a:defRPr sz="3600">
                <a:solidFill>
                  <a:srgbClr val="5A5A5A"/>
                </a:solidFill>
                <a:latin typeface="+mn-lt"/>
                <a:ea typeface="+mn-ea"/>
                <a:cs typeface="+mn-cs"/>
                <a:sym typeface="Helvetica Neue"/>
              </a:defRPr>
            </a:pPr>
            <a:r>
              <a:t>General Conference of Seventh-day Adventists. General Conference Committee Minutes, June 1931, (Washington, D.C.: General Conference of Seventh-day Adventists, 1931), accessed December 15, 2025, </a:t>
            </a:r>
            <a:r>
              <a:rPr>
                <a:solidFill>
                  <a:srgbClr val="2EA3F2"/>
                </a:solidFill>
                <a:hlinkClick r:id="rId3" invalidUrl="" action="" tgtFrame="" tooltip="" history="1" highlightClick="0" endSnd="0"/>
              </a:rPr>
              <a:t>https://documents.adventistarchives.org/Minutes/GCC/GCC1931-06.pdf</a:t>
            </a:r>
          </a:p>
          <a:p>
            <a:pPr defTabSz="457200">
              <a:lnSpc>
                <a:spcPct val="100000"/>
              </a:lnSpc>
              <a:spcBef>
                <a:spcPts val="0"/>
              </a:spcBef>
              <a:defRPr sz="3600">
                <a:solidFill>
                  <a:srgbClr val="5A5A5A"/>
                </a:solidFill>
                <a:latin typeface="+mn-lt"/>
                <a:ea typeface="+mn-ea"/>
                <a:cs typeface="+mn-cs"/>
                <a:sym typeface="Helvetica Neue"/>
              </a:defRPr>
            </a:pPr>
            <a:r>
              <a:t>General Conference of Seventh-day Adventists, General Conference Committee Minutes, February 1937 (Washington, D.C.: General Conference of Seventh-day Adventists, 1937), 259, accessed December 15, 2025, </a:t>
            </a:r>
            <a:r>
              <a:rPr>
                <a:solidFill>
                  <a:srgbClr val="2EA3F2"/>
                </a:solidFill>
                <a:hlinkClick r:id="rId4" invalidUrl="" action="" tgtFrame="" tooltip="" history="1" highlightClick="0" endSnd="0"/>
              </a:rPr>
              <a:t>https://documents.adventistarchives.org/Minutes/GCC/GCC1937-02.pdf</a:t>
            </a:r>
          </a:p>
          <a:p>
            <a:pPr defTabSz="457200">
              <a:lnSpc>
                <a:spcPct val="100000"/>
              </a:lnSpc>
              <a:spcBef>
                <a:spcPts val="0"/>
              </a:spcBef>
              <a:defRPr sz="3600">
                <a:solidFill>
                  <a:srgbClr val="5A5A5A"/>
                </a:solidFill>
                <a:latin typeface="+mn-lt"/>
                <a:ea typeface="+mn-ea"/>
                <a:cs typeface="+mn-cs"/>
                <a:sym typeface="Helvetica Neue"/>
              </a:defRPr>
            </a:pPr>
            <a:r>
              <a:t>General Conference of Seventh-day Adventists, General Conference Committee Minutes, August 1937 (Washington, D.C.: General Conference of Seventh-day Adventists, 1937), 454, accessed December 15, 2025, </a:t>
            </a:r>
            <a:r>
              <a:rPr>
                <a:solidFill>
                  <a:srgbClr val="2EA3F2"/>
                </a:solidFill>
                <a:hlinkClick r:id="rId5" invalidUrl="" action="" tgtFrame="" tooltip="" history="1" highlightClick="0" endSnd="0"/>
              </a:rPr>
              <a:t>https://documents.adventistarchives.org/Minutes/GCC/GCC1937-08.pdf</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0" name="1933-mid 1950s"/>
          <p:cNvSpPr txBox="1"/>
          <p:nvPr>
            <p:ph type="title"/>
          </p:nvPr>
        </p:nvSpPr>
        <p:spPr>
          <a:prstGeom prst="rect">
            <a:avLst/>
          </a:prstGeom>
        </p:spPr>
        <p:txBody>
          <a:bodyPr/>
          <a:lstStyle/>
          <a:p>
            <a:pPr/>
            <a:r>
              <a:t>1933-mid 1950s</a:t>
            </a:r>
          </a:p>
        </p:txBody>
      </p:sp>
      <p:sp>
        <p:nvSpPr>
          <p:cNvPr id="241" name="3.…"/>
          <p:cNvSpPr txBox="1"/>
          <p:nvPr>
            <p:ph type="body" idx="1"/>
          </p:nvPr>
        </p:nvSpPr>
        <p:spPr>
          <a:prstGeom prst="rect">
            <a:avLst/>
          </a:prstGeom>
        </p:spPr>
        <p:txBody>
          <a:bodyPr/>
          <a:lstStyle/>
          <a:p>
            <a:pPr defTabSz="393192">
              <a:lnSpc>
                <a:spcPct val="100000"/>
              </a:lnSpc>
              <a:spcBef>
                <a:spcPts val="0"/>
              </a:spcBef>
              <a:defRPr sz="3096">
                <a:solidFill>
                  <a:srgbClr val="5A5A5A"/>
                </a:solidFill>
                <a:latin typeface="+mn-lt"/>
                <a:ea typeface="+mn-ea"/>
                <a:cs typeface="+mn-cs"/>
                <a:sym typeface="Helvetica Neue"/>
              </a:defRPr>
            </a:pPr>
            <a:r>
              <a:t>3.</a:t>
            </a:r>
          </a:p>
          <a:p>
            <a:pPr defTabSz="393192">
              <a:lnSpc>
                <a:spcPct val="100000"/>
              </a:lnSpc>
              <a:spcBef>
                <a:spcPts val="0"/>
              </a:spcBef>
              <a:defRPr sz="3096">
                <a:solidFill>
                  <a:srgbClr val="5A5A5A"/>
                </a:solidFill>
                <a:latin typeface="+mn-lt"/>
                <a:ea typeface="+mn-ea"/>
                <a:cs typeface="+mn-cs"/>
                <a:sym typeface="Helvetica Neue"/>
              </a:defRPr>
            </a:pPr>
            <a:r>
              <a:t>General Conference of Seventh-day Adventists, General Conference Committee Minutes, July 1950 (Washington, D.C.: General Conference of Seventh-day Adventists, 1950), 37 accessed December 16, 2025, </a:t>
            </a:r>
            <a:r>
              <a:rPr>
                <a:solidFill>
                  <a:srgbClr val="2EA3F2"/>
                </a:solidFill>
                <a:hlinkClick r:id="rId2" invalidUrl="" action="" tgtFrame="" tooltip="" history="1" highlightClick="0" endSnd="0"/>
              </a:rPr>
              <a:t>https://documents.adventistarchives.org/Minutes/GCC/GCC1950-07.pdf</a:t>
            </a:r>
          </a:p>
          <a:p>
            <a:pPr defTabSz="393192">
              <a:lnSpc>
                <a:spcPct val="100000"/>
              </a:lnSpc>
              <a:spcBef>
                <a:spcPts val="0"/>
              </a:spcBef>
              <a:defRPr sz="3096">
                <a:solidFill>
                  <a:srgbClr val="5A5A5A"/>
                </a:solidFill>
                <a:latin typeface="+mn-lt"/>
                <a:ea typeface="+mn-ea"/>
                <a:cs typeface="+mn-cs"/>
                <a:sym typeface="Helvetica Neue"/>
              </a:defRPr>
            </a:pPr>
            <a:r>
              <a:t>General Conference of Seventh-day Adventists, General Conference Committee Minutes, March 1952 (Washington, D.C.: General Conference of Seventh-day Adventists, 1952), 722, accessed December 16, 2025, </a:t>
            </a:r>
            <a:r>
              <a:rPr>
                <a:solidFill>
                  <a:srgbClr val="2EA3F2"/>
                </a:solidFill>
                <a:hlinkClick r:id="rId3" invalidUrl="" action="" tgtFrame="" tooltip="" history="1" highlightClick="0" endSnd="0"/>
              </a:rPr>
              <a:t>https://documents.adventistarchives.org/Minutes/GCC/GCC1952-03.pdf</a:t>
            </a:r>
          </a:p>
          <a:p>
            <a:pPr defTabSz="393192">
              <a:lnSpc>
                <a:spcPct val="100000"/>
              </a:lnSpc>
              <a:spcBef>
                <a:spcPts val="0"/>
              </a:spcBef>
              <a:defRPr sz="3096">
                <a:solidFill>
                  <a:srgbClr val="5A5A5A"/>
                </a:solidFill>
                <a:latin typeface="+mn-lt"/>
                <a:ea typeface="+mn-ea"/>
                <a:cs typeface="+mn-cs"/>
                <a:sym typeface="Helvetica Neue"/>
              </a:defRPr>
            </a:pPr>
            <a:r>
              <a:t>General Conference of Seventh-day Adventists, General Conference Committee Minutes, August 1953 (Washington, D.C.: General Conference of Seventh-day Adventists, 1953), 1250, accessed December 16, 2025, </a:t>
            </a:r>
            <a:r>
              <a:rPr>
                <a:solidFill>
                  <a:srgbClr val="2EA3F2"/>
                </a:solidFill>
                <a:hlinkClick r:id="rId4" invalidUrl="" action="" tgtFrame="" tooltip="" history="1" highlightClick="0" endSnd="0"/>
              </a:rPr>
              <a:t>https://documents.adventistarchives.org/Minutes/GCC/GCC1953-08.pdf</a:t>
            </a:r>
            <a:r>
              <a:t> </a:t>
            </a:r>
          </a:p>
          <a:p>
            <a:pPr defTabSz="393192">
              <a:lnSpc>
                <a:spcPct val="100000"/>
              </a:lnSpc>
              <a:spcBef>
                <a:spcPts val="0"/>
              </a:spcBef>
              <a:defRPr sz="3096">
                <a:solidFill>
                  <a:srgbClr val="5A5A5A"/>
                </a:solidFill>
                <a:latin typeface="+mn-lt"/>
                <a:ea typeface="+mn-ea"/>
                <a:cs typeface="+mn-cs"/>
                <a:sym typeface="Helvetica Neue"/>
              </a:defRPr>
            </a:pPr>
            <a:r>
              <a:t>General Conference of Seventh-day Adventists, General Conference Committee Minutes, September 1960 (Washington, D.C.: General Conference of Seventh-day Adventists, 1960), 665 accessed December 16, 2025, </a:t>
            </a:r>
            <a:r>
              <a:rPr>
                <a:solidFill>
                  <a:srgbClr val="2EA3F2"/>
                </a:solidFill>
                <a:hlinkClick r:id="rId5" invalidUrl="" action="" tgtFrame="" tooltip="" history="1" highlightClick="0" endSnd="0"/>
              </a:rPr>
              <a:t>https://documents.adventistarchives.org/Minutes/GCC/GCC1960-09.pdf</a:t>
            </a:r>
          </a:p>
          <a:p>
            <a:pPr defTabSz="393192">
              <a:lnSpc>
                <a:spcPct val="100000"/>
              </a:lnSpc>
              <a:spcBef>
                <a:spcPts val="0"/>
              </a:spcBef>
              <a:defRPr sz="3096">
                <a:solidFill>
                  <a:srgbClr val="5A5A5A"/>
                </a:solidFill>
                <a:latin typeface="+mn-lt"/>
                <a:ea typeface="+mn-ea"/>
                <a:cs typeface="+mn-cs"/>
                <a:sym typeface="Helvetica Neue"/>
              </a:defRPr>
            </a:pPr>
            <a:r>
              <a:t>General Conference of Seventh-day Adventists, General Conference Committee Minutes, March 1957 (Washington, D.C.: General Conference of Seventh-day Adventists, 1957), 835, accessed December 16, 2025, </a:t>
            </a:r>
            <a:r>
              <a:rPr>
                <a:solidFill>
                  <a:srgbClr val="2EA3F2"/>
                </a:solidFill>
                <a:hlinkClick r:id="rId6" invalidUrl="" action="" tgtFrame="" tooltip="" history="1" highlightClick="0" endSnd="0"/>
              </a:rPr>
              <a:t>https://documents.adventistarchives.org/Minutes/GCC/GCC1957-03.pdf</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